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341" r:id="rId3"/>
    <p:sldId id="283" r:id="rId4"/>
    <p:sldId id="342" r:id="rId5"/>
    <p:sldId id="344" r:id="rId6"/>
    <p:sldId id="346" r:id="rId7"/>
    <p:sldId id="348" r:id="rId8"/>
    <p:sldId id="349" r:id="rId9"/>
    <p:sldId id="350" r:id="rId10"/>
    <p:sldId id="352" r:id="rId11"/>
    <p:sldId id="354" r:id="rId12"/>
    <p:sldId id="356" r:id="rId13"/>
    <p:sldId id="357" r:id="rId14"/>
    <p:sldId id="360" r:id="rId15"/>
    <p:sldId id="361" r:id="rId16"/>
    <p:sldId id="362" r:id="rId17"/>
    <p:sldId id="391" r:id="rId18"/>
    <p:sldId id="363" r:id="rId19"/>
    <p:sldId id="364" r:id="rId20"/>
    <p:sldId id="365" r:id="rId21"/>
    <p:sldId id="368" r:id="rId22"/>
    <p:sldId id="366" r:id="rId23"/>
    <p:sldId id="369" r:id="rId24"/>
    <p:sldId id="370" r:id="rId25"/>
    <p:sldId id="372" r:id="rId26"/>
    <p:sldId id="374" r:id="rId27"/>
    <p:sldId id="376" r:id="rId28"/>
    <p:sldId id="379" r:id="rId29"/>
    <p:sldId id="378" r:id="rId30"/>
    <p:sldId id="381" r:id="rId31"/>
    <p:sldId id="383" r:id="rId32"/>
    <p:sldId id="385" r:id="rId33"/>
    <p:sldId id="387" r:id="rId34"/>
    <p:sldId id="389" r:id="rId35"/>
    <p:sldId id="392" r:id="rId3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3924"/>
    <a:srgbClr val="E2BCCA"/>
    <a:srgbClr val="BB5F82"/>
    <a:srgbClr val="72AF2F"/>
    <a:srgbClr val="497DD1"/>
    <a:srgbClr val="4F7921"/>
    <a:srgbClr val="A6BFE8"/>
    <a:srgbClr val="ECE18C"/>
    <a:srgbClr val="FFEF79"/>
    <a:srgbClr val="2A5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8" autoAdjust="0"/>
    <p:restoredTop sz="94660"/>
  </p:normalViewPr>
  <p:slideViewPr>
    <p:cSldViewPr>
      <p:cViewPr varScale="1">
        <p:scale>
          <a:sx n="73" d="100"/>
          <a:sy n="73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8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17" Type="http://schemas.openxmlformats.org/officeDocument/2006/relationships/image" Target="../media/image22.wmf"/><Relationship Id="rId2" Type="http://schemas.openxmlformats.org/officeDocument/2006/relationships/image" Target="../media/image7.wmf"/><Relationship Id="rId16" Type="http://schemas.openxmlformats.org/officeDocument/2006/relationships/image" Target="../media/image21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5" Type="http://schemas.openxmlformats.org/officeDocument/2006/relationships/image" Target="../media/image2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9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85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87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86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89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8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17" Type="http://schemas.openxmlformats.org/officeDocument/2006/relationships/image" Target="../media/image95.wmf"/><Relationship Id="rId2" Type="http://schemas.openxmlformats.org/officeDocument/2006/relationships/image" Target="../media/image71.wmf"/><Relationship Id="rId16" Type="http://schemas.openxmlformats.org/officeDocument/2006/relationships/image" Target="../media/image94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93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92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18" Type="http://schemas.openxmlformats.org/officeDocument/2006/relationships/image" Target="../media/image99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17" Type="http://schemas.openxmlformats.org/officeDocument/2006/relationships/image" Target="../media/image98.wmf"/><Relationship Id="rId2" Type="http://schemas.openxmlformats.org/officeDocument/2006/relationships/image" Target="../media/image71.wmf"/><Relationship Id="rId16" Type="http://schemas.openxmlformats.org/officeDocument/2006/relationships/image" Target="../media/image94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97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96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17" Type="http://schemas.openxmlformats.org/officeDocument/2006/relationships/image" Target="../media/image102.wmf"/><Relationship Id="rId2" Type="http://schemas.openxmlformats.org/officeDocument/2006/relationships/image" Target="../media/image71.wmf"/><Relationship Id="rId16" Type="http://schemas.openxmlformats.org/officeDocument/2006/relationships/image" Target="../media/image94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101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100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80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17" Type="http://schemas.openxmlformats.org/officeDocument/2006/relationships/image" Target="../media/image105.wmf"/><Relationship Id="rId2" Type="http://schemas.openxmlformats.org/officeDocument/2006/relationships/image" Target="../media/image104.wmf"/><Relationship Id="rId16" Type="http://schemas.openxmlformats.org/officeDocument/2006/relationships/image" Target="../media/image94.wmf"/><Relationship Id="rId1" Type="http://schemas.openxmlformats.org/officeDocument/2006/relationships/image" Target="../media/image103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5" Type="http://schemas.openxmlformats.org/officeDocument/2006/relationships/image" Target="../media/image8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Relationship Id="rId14" Type="http://schemas.openxmlformats.org/officeDocument/2006/relationships/image" Target="../media/image81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80.wmf"/><Relationship Id="rId18" Type="http://schemas.openxmlformats.org/officeDocument/2006/relationships/image" Target="../media/image110.wmf"/><Relationship Id="rId3" Type="http://schemas.openxmlformats.org/officeDocument/2006/relationships/image" Target="../media/image70.wmf"/><Relationship Id="rId21" Type="http://schemas.openxmlformats.org/officeDocument/2006/relationships/image" Target="../media/image113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17" Type="http://schemas.openxmlformats.org/officeDocument/2006/relationships/image" Target="../media/image109.wmf"/><Relationship Id="rId2" Type="http://schemas.openxmlformats.org/officeDocument/2006/relationships/image" Target="../media/image107.wmf"/><Relationship Id="rId16" Type="http://schemas.openxmlformats.org/officeDocument/2006/relationships/image" Target="../media/image108.wmf"/><Relationship Id="rId20" Type="http://schemas.openxmlformats.org/officeDocument/2006/relationships/image" Target="../media/image112.wmf"/><Relationship Id="rId1" Type="http://schemas.openxmlformats.org/officeDocument/2006/relationships/image" Target="../media/image106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5" Type="http://schemas.openxmlformats.org/officeDocument/2006/relationships/image" Target="../media/image82.wmf"/><Relationship Id="rId10" Type="http://schemas.openxmlformats.org/officeDocument/2006/relationships/image" Target="../media/image77.wmf"/><Relationship Id="rId19" Type="http://schemas.openxmlformats.org/officeDocument/2006/relationships/image" Target="../media/image111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Relationship Id="rId14" Type="http://schemas.openxmlformats.org/officeDocument/2006/relationships/image" Target="../media/image8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17" Type="http://schemas.openxmlformats.org/officeDocument/2006/relationships/image" Target="../media/image115.wmf"/><Relationship Id="rId2" Type="http://schemas.openxmlformats.org/officeDocument/2006/relationships/image" Target="../media/image71.wmf"/><Relationship Id="rId16" Type="http://schemas.openxmlformats.org/officeDocument/2006/relationships/image" Target="../media/image114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93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92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17" Type="http://schemas.openxmlformats.org/officeDocument/2006/relationships/image" Target="../media/image116.wmf"/><Relationship Id="rId2" Type="http://schemas.openxmlformats.org/officeDocument/2006/relationships/image" Target="../media/image71.wmf"/><Relationship Id="rId16" Type="http://schemas.openxmlformats.org/officeDocument/2006/relationships/image" Target="../media/image115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97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96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17" Type="http://schemas.openxmlformats.org/officeDocument/2006/relationships/image" Target="../media/image115.wmf"/><Relationship Id="rId2" Type="http://schemas.openxmlformats.org/officeDocument/2006/relationships/image" Target="../media/image71.wmf"/><Relationship Id="rId16" Type="http://schemas.openxmlformats.org/officeDocument/2006/relationships/image" Target="../media/image117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101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100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80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17" Type="http://schemas.openxmlformats.org/officeDocument/2006/relationships/image" Target="../media/image118.wmf"/><Relationship Id="rId2" Type="http://schemas.openxmlformats.org/officeDocument/2006/relationships/image" Target="../media/image104.wmf"/><Relationship Id="rId16" Type="http://schemas.openxmlformats.org/officeDocument/2006/relationships/image" Target="../media/image94.wmf"/><Relationship Id="rId1" Type="http://schemas.openxmlformats.org/officeDocument/2006/relationships/image" Target="../media/image103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5" Type="http://schemas.openxmlformats.org/officeDocument/2006/relationships/image" Target="../media/image8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Relationship Id="rId14" Type="http://schemas.openxmlformats.org/officeDocument/2006/relationships/image" Target="../media/image81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17" Type="http://schemas.openxmlformats.org/officeDocument/2006/relationships/image" Target="../media/image119.wmf"/><Relationship Id="rId2" Type="http://schemas.openxmlformats.org/officeDocument/2006/relationships/image" Target="../media/image71.wmf"/><Relationship Id="rId16" Type="http://schemas.openxmlformats.org/officeDocument/2006/relationships/image" Target="../media/image94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104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103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80.wmf"/><Relationship Id="rId18" Type="http://schemas.openxmlformats.org/officeDocument/2006/relationships/image" Target="../media/image110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17" Type="http://schemas.openxmlformats.org/officeDocument/2006/relationships/image" Target="../media/image109.wmf"/><Relationship Id="rId2" Type="http://schemas.openxmlformats.org/officeDocument/2006/relationships/image" Target="../media/image107.wmf"/><Relationship Id="rId16" Type="http://schemas.openxmlformats.org/officeDocument/2006/relationships/image" Target="../media/image108.wmf"/><Relationship Id="rId20" Type="http://schemas.openxmlformats.org/officeDocument/2006/relationships/image" Target="../media/image121.wmf"/><Relationship Id="rId1" Type="http://schemas.openxmlformats.org/officeDocument/2006/relationships/image" Target="../media/image106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5" Type="http://schemas.openxmlformats.org/officeDocument/2006/relationships/image" Target="../media/image82.wmf"/><Relationship Id="rId10" Type="http://schemas.openxmlformats.org/officeDocument/2006/relationships/image" Target="../media/image77.wmf"/><Relationship Id="rId19" Type="http://schemas.openxmlformats.org/officeDocument/2006/relationships/image" Target="../media/image120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Relationship Id="rId14" Type="http://schemas.openxmlformats.org/officeDocument/2006/relationships/image" Target="../media/image8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29.wmf"/><Relationship Id="rId1" Type="http://schemas.openxmlformats.org/officeDocument/2006/relationships/image" Target="../media/image30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10" Type="http://schemas.openxmlformats.org/officeDocument/2006/relationships/image" Target="../media/image46.wmf"/><Relationship Id="rId4" Type="http://schemas.openxmlformats.org/officeDocument/2006/relationships/image" Target="../media/image40.wmf"/><Relationship Id="rId9" Type="http://schemas.openxmlformats.org/officeDocument/2006/relationships/image" Target="../media/image4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80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5" Type="http://schemas.openxmlformats.org/officeDocument/2006/relationships/image" Target="../media/image8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Relationship Id="rId14" Type="http://schemas.openxmlformats.org/officeDocument/2006/relationships/image" Target="../media/image8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784FB-4006-4176-9AA4-B93FF9B6C1A8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E04E5-B5D2-4CF4-8AB4-DD88E8599E1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2476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24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25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26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27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29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30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31</a:t>
            </a:fld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32</a:t>
            </a:fld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33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20" name="Marcador de Posição do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Rec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Rec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cular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nel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Marcador de Posição do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Marcador de Posição do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4" name="Marcador de Posição d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PT"/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5" name="Rec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51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52.bin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50.bin"/><Relationship Id="rId14" Type="http://schemas.openxmlformats.org/officeDocument/2006/relationships/image" Target="../media/image59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58.bin"/><Relationship Id="rId18" Type="http://schemas.openxmlformats.org/officeDocument/2006/relationships/oleObject" Target="../embeddings/oleObject61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64.wmf"/><Relationship Id="rId17" Type="http://schemas.openxmlformats.org/officeDocument/2006/relationships/image" Target="../media/image6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0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5" Type="http://schemas.openxmlformats.org/officeDocument/2006/relationships/oleObject" Target="../embeddings/oleObject59.bin"/><Relationship Id="rId10" Type="http://schemas.openxmlformats.org/officeDocument/2006/relationships/image" Target="../media/image63.wmf"/><Relationship Id="rId19" Type="http://schemas.openxmlformats.org/officeDocument/2006/relationships/image" Target="../media/image67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65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67.bin"/><Relationship Id="rId18" Type="http://schemas.openxmlformats.org/officeDocument/2006/relationships/image" Target="../media/image75.wmf"/><Relationship Id="rId26" Type="http://schemas.openxmlformats.org/officeDocument/2006/relationships/image" Target="../media/image79.wmf"/><Relationship Id="rId3" Type="http://schemas.openxmlformats.org/officeDocument/2006/relationships/oleObject" Target="../embeddings/oleObject62.bin"/><Relationship Id="rId21" Type="http://schemas.openxmlformats.org/officeDocument/2006/relationships/oleObject" Target="../embeddings/oleObject71.bin"/><Relationship Id="rId7" Type="http://schemas.openxmlformats.org/officeDocument/2006/relationships/oleObject" Target="../embeddings/oleObject64.bin"/><Relationship Id="rId12" Type="http://schemas.openxmlformats.org/officeDocument/2006/relationships/image" Target="../media/image72.wmf"/><Relationship Id="rId17" Type="http://schemas.openxmlformats.org/officeDocument/2006/relationships/oleObject" Target="../embeddings/oleObject69.bin"/><Relationship Id="rId25" Type="http://schemas.openxmlformats.org/officeDocument/2006/relationships/oleObject" Target="../embeddings/oleObject7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4.wmf"/><Relationship Id="rId20" Type="http://schemas.openxmlformats.org/officeDocument/2006/relationships/image" Target="../media/image76.wmf"/><Relationship Id="rId29" Type="http://schemas.openxmlformats.org/officeDocument/2006/relationships/oleObject" Target="../embeddings/oleObject75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66.bin"/><Relationship Id="rId24" Type="http://schemas.openxmlformats.org/officeDocument/2006/relationships/image" Target="../media/image78.wmf"/><Relationship Id="rId32" Type="http://schemas.openxmlformats.org/officeDocument/2006/relationships/image" Target="../media/image82.wmf"/><Relationship Id="rId5" Type="http://schemas.openxmlformats.org/officeDocument/2006/relationships/oleObject" Target="../embeddings/oleObject63.bin"/><Relationship Id="rId15" Type="http://schemas.openxmlformats.org/officeDocument/2006/relationships/oleObject" Target="../embeddings/oleObject68.bin"/><Relationship Id="rId23" Type="http://schemas.openxmlformats.org/officeDocument/2006/relationships/oleObject" Target="../embeddings/oleObject72.bin"/><Relationship Id="rId28" Type="http://schemas.openxmlformats.org/officeDocument/2006/relationships/image" Target="../media/image80.wmf"/><Relationship Id="rId10" Type="http://schemas.openxmlformats.org/officeDocument/2006/relationships/image" Target="../media/image71.wmf"/><Relationship Id="rId19" Type="http://schemas.openxmlformats.org/officeDocument/2006/relationships/oleObject" Target="../embeddings/oleObject70.bin"/><Relationship Id="rId31" Type="http://schemas.openxmlformats.org/officeDocument/2006/relationships/oleObject" Target="../embeddings/oleObject76.bin"/><Relationship Id="rId4" Type="http://schemas.openxmlformats.org/officeDocument/2006/relationships/image" Target="../media/image68.wmf"/><Relationship Id="rId9" Type="http://schemas.openxmlformats.org/officeDocument/2006/relationships/oleObject" Target="../embeddings/oleObject65.bin"/><Relationship Id="rId14" Type="http://schemas.openxmlformats.org/officeDocument/2006/relationships/image" Target="../media/image73.wmf"/><Relationship Id="rId22" Type="http://schemas.openxmlformats.org/officeDocument/2006/relationships/image" Target="../media/image77.wmf"/><Relationship Id="rId27" Type="http://schemas.openxmlformats.org/officeDocument/2006/relationships/oleObject" Target="../embeddings/oleObject74.bin"/><Relationship Id="rId30" Type="http://schemas.openxmlformats.org/officeDocument/2006/relationships/image" Target="../media/image8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78.bin"/><Relationship Id="rId4" Type="http://schemas.openxmlformats.org/officeDocument/2006/relationships/image" Target="../media/image8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oleObject" Target="../embeddings/oleObject84.bin"/><Relationship Id="rId18" Type="http://schemas.openxmlformats.org/officeDocument/2006/relationships/image" Target="../media/image77.wmf"/><Relationship Id="rId26" Type="http://schemas.openxmlformats.org/officeDocument/2006/relationships/image" Target="../media/image81.wmf"/><Relationship Id="rId39" Type="http://schemas.openxmlformats.org/officeDocument/2006/relationships/oleObject" Target="../embeddings/oleObject102.bin"/><Relationship Id="rId3" Type="http://schemas.openxmlformats.org/officeDocument/2006/relationships/oleObject" Target="../embeddings/oleObject79.bin"/><Relationship Id="rId21" Type="http://schemas.openxmlformats.org/officeDocument/2006/relationships/oleObject" Target="../embeddings/oleObject88.bin"/><Relationship Id="rId34" Type="http://schemas.openxmlformats.org/officeDocument/2006/relationships/oleObject" Target="../embeddings/oleObject97.bin"/><Relationship Id="rId42" Type="http://schemas.openxmlformats.org/officeDocument/2006/relationships/oleObject" Target="../embeddings/oleObject105.bin"/><Relationship Id="rId7" Type="http://schemas.openxmlformats.org/officeDocument/2006/relationships/oleObject" Target="../embeddings/oleObject81.bin"/><Relationship Id="rId12" Type="http://schemas.openxmlformats.org/officeDocument/2006/relationships/image" Target="../media/image74.wmf"/><Relationship Id="rId17" Type="http://schemas.openxmlformats.org/officeDocument/2006/relationships/oleObject" Target="../embeddings/oleObject86.bin"/><Relationship Id="rId25" Type="http://schemas.openxmlformats.org/officeDocument/2006/relationships/oleObject" Target="../embeddings/oleObject90.bin"/><Relationship Id="rId33" Type="http://schemas.openxmlformats.org/officeDocument/2006/relationships/oleObject" Target="../embeddings/oleObject96.bin"/><Relationship Id="rId38" Type="http://schemas.openxmlformats.org/officeDocument/2006/relationships/oleObject" Target="../embeddings/oleObject10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6.wmf"/><Relationship Id="rId20" Type="http://schemas.openxmlformats.org/officeDocument/2006/relationships/image" Target="../media/image78.wmf"/><Relationship Id="rId29" Type="http://schemas.openxmlformats.org/officeDocument/2006/relationships/oleObject" Target="../embeddings/oleObject92.bin"/><Relationship Id="rId41" Type="http://schemas.openxmlformats.org/officeDocument/2006/relationships/oleObject" Target="../embeddings/oleObject104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83.bin"/><Relationship Id="rId24" Type="http://schemas.openxmlformats.org/officeDocument/2006/relationships/image" Target="../media/image80.wmf"/><Relationship Id="rId32" Type="http://schemas.openxmlformats.org/officeDocument/2006/relationships/oleObject" Target="../embeddings/oleObject95.bin"/><Relationship Id="rId37" Type="http://schemas.openxmlformats.org/officeDocument/2006/relationships/oleObject" Target="../embeddings/oleObject100.bin"/><Relationship Id="rId40" Type="http://schemas.openxmlformats.org/officeDocument/2006/relationships/oleObject" Target="../embeddings/oleObject103.bin"/><Relationship Id="rId5" Type="http://schemas.openxmlformats.org/officeDocument/2006/relationships/oleObject" Target="../embeddings/oleObject80.bin"/><Relationship Id="rId15" Type="http://schemas.openxmlformats.org/officeDocument/2006/relationships/oleObject" Target="../embeddings/oleObject85.bin"/><Relationship Id="rId23" Type="http://schemas.openxmlformats.org/officeDocument/2006/relationships/oleObject" Target="../embeddings/oleObject89.bin"/><Relationship Id="rId28" Type="http://schemas.openxmlformats.org/officeDocument/2006/relationships/image" Target="../media/image82.wmf"/><Relationship Id="rId36" Type="http://schemas.openxmlformats.org/officeDocument/2006/relationships/oleObject" Target="../embeddings/oleObject99.bin"/><Relationship Id="rId10" Type="http://schemas.openxmlformats.org/officeDocument/2006/relationships/image" Target="../media/image73.wmf"/><Relationship Id="rId19" Type="http://schemas.openxmlformats.org/officeDocument/2006/relationships/oleObject" Target="../embeddings/oleObject87.bin"/><Relationship Id="rId31" Type="http://schemas.openxmlformats.org/officeDocument/2006/relationships/oleObject" Target="../embeddings/oleObject94.bin"/><Relationship Id="rId4" Type="http://schemas.openxmlformats.org/officeDocument/2006/relationships/image" Target="../media/image70.wmf"/><Relationship Id="rId9" Type="http://schemas.openxmlformats.org/officeDocument/2006/relationships/oleObject" Target="../embeddings/oleObject82.bin"/><Relationship Id="rId14" Type="http://schemas.openxmlformats.org/officeDocument/2006/relationships/image" Target="../media/image75.wmf"/><Relationship Id="rId22" Type="http://schemas.openxmlformats.org/officeDocument/2006/relationships/image" Target="../media/image79.wmf"/><Relationship Id="rId27" Type="http://schemas.openxmlformats.org/officeDocument/2006/relationships/oleObject" Target="../embeddings/oleObject91.bin"/><Relationship Id="rId30" Type="http://schemas.openxmlformats.org/officeDocument/2006/relationships/oleObject" Target="../embeddings/oleObject93.bin"/><Relationship Id="rId35" Type="http://schemas.openxmlformats.org/officeDocument/2006/relationships/oleObject" Target="../embeddings/oleObject98.bin"/><Relationship Id="rId43" Type="http://schemas.openxmlformats.org/officeDocument/2006/relationships/image" Target="../media/image85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oleObject" Target="../embeddings/oleObject111.bin"/><Relationship Id="rId18" Type="http://schemas.openxmlformats.org/officeDocument/2006/relationships/image" Target="../media/image77.wmf"/><Relationship Id="rId26" Type="http://schemas.openxmlformats.org/officeDocument/2006/relationships/image" Target="../media/image81.wmf"/><Relationship Id="rId3" Type="http://schemas.openxmlformats.org/officeDocument/2006/relationships/oleObject" Target="../embeddings/oleObject106.bin"/><Relationship Id="rId21" Type="http://schemas.openxmlformats.org/officeDocument/2006/relationships/oleObject" Target="../embeddings/oleObject115.bin"/><Relationship Id="rId7" Type="http://schemas.openxmlformats.org/officeDocument/2006/relationships/oleObject" Target="../embeddings/oleObject108.bin"/><Relationship Id="rId12" Type="http://schemas.openxmlformats.org/officeDocument/2006/relationships/image" Target="../media/image74.wmf"/><Relationship Id="rId17" Type="http://schemas.openxmlformats.org/officeDocument/2006/relationships/oleObject" Target="../embeddings/oleObject113.bin"/><Relationship Id="rId25" Type="http://schemas.openxmlformats.org/officeDocument/2006/relationships/oleObject" Target="../embeddings/oleObject11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6.wmf"/><Relationship Id="rId20" Type="http://schemas.openxmlformats.org/officeDocument/2006/relationships/image" Target="../media/image78.wmf"/><Relationship Id="rId29" Type="http://schemas.openxmlformats.org/officeDocument/2006/relationships/oleObject" Target="../embeddings/oleObject119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110.bin"/><Relationship Id="rId24" Type="http://schemas.openxmlformats.org/officeDocument/2006/relationships/image" Target="../media/image80.wmf"/><Relationship Id="rId32" Type="http://schemas.openxmlformats.org/officeDocument/2006/relationships/image" Target="../media/image87.wmf"/><Relationship Id="rId5" Type="http://schemas.openxmlformats.org/officeDocument/2006/relationships/oleObject" Target="../embeddings/oleObject107.bin"/><Relationship Id="rId15" Type="http://schemas.openxmlformats.org/officeDocument/2006/relationships/oleObject" Target="../embeddings/oleObject112.bin"/><Relationship Id="rId23" Type="http://schemas.openxmlformats.org/officeDocument/2006/relationships/oleObject" Target="../embeddings/oleObject116.bin"/><Relationship Id="rId28" Type="http://schemas.openxmlformats.org/officeDocument/2006/relationships/image" Target="../media/image82.wmf"/><Relationship Id="rId10" Type="http://schemas.openxmlformats.org/officeDocument/2006/relationships/image" Target="../media/image73.wmf"/><Relationship Id="rId19" Type="http://schemas.openxmlformats.org/officeDocument/2006/relationships/oleObject" Target="../embeddings/oleObject114.bin"/><Relationship Id="rId31" Type="http://schemas.openxmlformats.org/officeDocument/2006/relationships/oleObject" Target="../embeddings/oleObject120.bin"/><Relationship Id="rId4" Type="http://schemas.openxmlformats.org/officeDocument/2006/relationships/image" Target="../media/image70.wmf"/><Relationship Id="rId9" Type="http://schemas.openxmlformats.org/officeDocument/2006/relationships/oleObject" Target="../embeddings/oleObject109.bin"/><Relationship Id="rId14" Type="http://schemas.openxmlformats.org/officeDocument/2006/relationships/image" Target="../media/image75.wmf"/><Relationship Id="rId22" Type="http://schemas.openxmlformats.org/officeDocument/2006/relationships/image" Target="../media/image79.wmf"/><Relationship Id="rId27" Type="http://schemas.openxmlformats.org/officeDocument/2006/relationships/oleObject" Target="../embeddings/oleObject118.bin"/><Relationship Id="rId30" Type="http://schemas.openxmlformats.org/officeDocument/2006/relationships/image" Target="../media/image86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oleObject" Target="../embeddings/oleObject126.bin"/><Relationship Id="rId18" Type="http://schemas.openxmlformats.org/officeDocument/2006/relationships/image" Target="../media/image77.wmf"/><Relationship Id="rId26" Type="http://schemas.openxmlformats.org/officeDocument/2006/relationships/image" Target="../media/image81.wmf"/><Relationship Id="rId3" Type="http://schemas.openxmlformats.org/officeDocument/2006/relationships/oleObject" Target="../embeddings/oleObject121.bin"/><Relationship Id="rId21" Type="http://schemas.openxmlformats.org/officeDocument/2006/relationships/oleObject" Target="../embeddings/oleObject130.bin"/><Relationship Id="rId7" Type="http://schemas.openxmlformats.org/officeDocument/2006/relationships/oleObject" Target="../embeddings/oleObject123.bin"/><Relationship Id="rId12" Type="http://schemas.openxmlformats.org/officeDocument/2006/relationships/image" Target="../media/image74.wmf"/><Relationship Id="rId17" Type="http://schemas.openxmlformats.org/officeDocument/2006/relationships/oleObject" Target="../embeddings/oleObject128.bin"/><Relationship Id="rId25" Type="http://schemas.openxmlformats.org/officeDocument/2006/relationships/oleObject" Target="../embeddings/oleObject13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6.wmf"/><Relationship Id="rId20" Type="http://schemas.openxmlformats.org/officeDocument/2006/relationships/image" Target="../media/image78.wmf"/><Relationship Id="rId29" Type="http://schemas.openxmlformats.org/officeDocument/2006/relationships/oleObject" Target="../embeddings/oleObject134.bin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125.bin"/><Relationship Id="rId24" Type="http://schemas.openxmlformats.org/officeDocument/2006/relationships/image" Target="../media/image80.wmf"/><Relationship Id="rId32" Type="http://schemas.openxmlformats.org/officeDocument/2006/relationships/image" Target="../media/image89.wmf"/><Relationship Id="rId5" Type="http://schemas.openxmlformats.org/officeDocument/2006/relationships/oleObject" Target="../embeddings/oleObject122.bin"/><Relationship Id="rId15" Type="http://schemas.openxmlformats.org/officeDocument/2006/relationships/oleObject" Target="../embeddings/oleObject127.bin"/><Relationship Id="rId23" Type="http://schemas.openxmlformats.org/officeDocument/2006/relationships/oleObject" Target="../embeddings/oleObject131.bin"/><Relationship Id="rId28" Type="http://schemas.openxmlformats.org/officeDocument/2006/relationships/image" Target="../media/image82.wmf"/><Relationship Id="rId10" Type="http://schemas.openxmlformats.org/officeDocument/2006/relationships/image" Target="../media/image73.wmf"/><Relationship Id="rId19" Type="http://schemas.openxmlformats.org/officeDocument/2006/relationships/oleObject" Target="../embeddings/oleObject129.bin"/><Relationship Id="rId31" Type="http://schemas.openxmlformats.org/officeDocument/2006/relationships/oleObject" Target="../embeddings/oleObject135.bin"/><Relationship Id="rId4" Type="http://schemas.openxmlformats.org/officeDocument/2006/relationships/image" Target="../media/image70.wmf"/><Relationship Id="rId9" Type="http://schemas.openxmlformats.org/officeDocument/2006/relationships/oleObject" Target="../embeddings/oleObject124.bin"/><Relationship Id="rId14" Type="http://schemas.openxmlformats.org/officeDocument/2006/relationships/image" Target="../media/image75.wmf"/><Relationship Id="rId22" Type="http://schemas.openxmlformats.org/officeDocument/2006/relationships/image" Target="../media/image79.wmf"/><Relationship Id="rId27" Type="http://schemas.openxmlformats.org/officeDocument/2006/relationships/oleObject" Target="../embeddings/oleObject133.bin"/><Relationship Id="rId30" Type="http://schemas.openxmlformats.org/officeDocument/2006/relationships/image" Target="../media/image8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slide" Target="slide3.xml"/><Relationship Id="rId3" Type="http://schemas.openxmlformats.org/officeDocument/2006/relationships/oleObject" Target="../embeddings/oleObject136.bin"/><Relationship Id="rId7" Type="http://schemas.openxmlformats.org/officeDocument/2006/relationships/oleObject" Target="../embeddings/oleObject138.bin"/><Relationship Id="rId12" Type="http://schemas.openxmlformats.org/officeDocument/2006/relationships/oleObject" Target="../embeddings/oleObject1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140.bin"/><Relationship Id="rId5" Type="http://schemas.openxmlformats.org/officeDocument/2006/relationships/oleObject" Target="../embeddings/oleObject137.bin"/><Relationship Id="rId15" Type="http://schemas.openxmlformats.org/officeDocument/2006/relationships/image" Target="../media/image91.wmf"/><Relationship Id="rId10" Type="http://schemas.openxmlformats.org/officeDocument/2006/relationships/image" Target="../media/image90.wmf"/><Relationship Id="rId4" Type="http://schemas.openxmlformats.org/officeDocument/2006/relationships/image" Target="../media/image70.wmf"/><Relationship Id="rId9" Type="http://schemas.openxmlformats.org/officeDocument/2006/relationships/oleObject" Target="../embeddings/oleObject139.bin"/><Relationship Id="rId14" Type="http://schemas.openxmlformats.org/officeDocument/2006/relationships/oleObject" Target="../embeddings/oleObject142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5.bin"/><Relationship Id="rId13" Type="http://schemas.openxmlformats.org/officeDocument/2006/relationships/image" Target="../media/image74.wmf"/><Relationship Id="rId18" Type="http://schemas.openxmlformats.org/officeDocument/2006/relationships/oleObject" Target="../embeddings/oleObject150.bin"/><Relationship Id="rId26" Type="http://schemas.openxmlformats.org/officeDocument/2006/relationships/oleObject" Target="../embeddings/oleObject154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78.wmf"/><Relationship Id="rId34" Type="http://schemas.openxmlformats.org/officeDocument/2006/relationships/oleObject" Target="../embeddings/oleObject158.bin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147.bin"/><Relationship Id="rId17" Type="http://schemas.openxmlformats.org/officeDocument/2006/relationships/image" Target="../media/image76.wmf"/><Relationship Id="rId25" Type="http://schemas.openxmlformats.org/officeDocument/2006/relationships/image" Target="../media/image80.wmf"/><Relationship Id="rId33" Type="http://schemas.openxmlformats.org/officeDocument/2006/relationships/image" Target="../media/image93.wmf"/><Relationship Id="rId38" Type="http://schemas.openxmlformats.org/officeDocument/2006/relationships/oleObject" Target="../embeddings/oleObject160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9.bin"/><Relationship Id="rId20" Type="http://schemas.openxmlformats.org/officeDocument/2006/relationships/oleObject" Target="../embeddings/oleObject151.bin"/><Relationship Id="rId29" Type="http://schemas.openxmlformats.org/officeDocument/2006/relationships/image" Target="../media/image82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44.bin"/><Relationship Id="rId11" Type="http://schemas.openxmlformats.org/officeDocument/2006/relationships/image" Target="../media/image73.wmf"/><Relationship Id="rId24" Type="http://schemas.openxmlformats.org/officeDocument/2006/relationships/oleObject" Target="../embeddings/oleObject153.bin"/><Relationship Id="rId32" Type="http://schemas.openxmlformats.org/officeDocument/2006/relationships/oleObject" Target="../embeddings/oleObject157.bin"/><Relationship Id="rId37" Type="http://schemas.openxmlformats.org/officeDocument/2006/relationships/image" Target="../media/image95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23" Type="http://schemas.openxmlformats.org/officeDocument/2006/relationships/image" Target="../media/image79.wmf"/><Relationship Id="rId28" Type="http://schemas.openxmlformats.org/officeDocument/2006/relationships/oleObject" Target="../embeddings/oleObject155.bin"/><Relationship Id="rId36" Type="http://schemas.openxmlformats.org/officeDocument/2006/relationships/oleObject" Target="../embeddings/oleObject159.bin"/><Relationship Id="rId10" Type="http://schemas.openxmlformats.org/officeDocument/2006/relationships/oleObject" Target="../embeddings/oleObject146.bin"/><Relationship Id="rId19" Type="http://schemas.openxmlformats.org/officeDocument/2006/relationships/image" Target="../media/image77.wmf"/><Relationship Id="rId31" Type="http://schemas.openxmlformats.org/officeDocument/2006/relationships/image" Target="../media/image92.wmf"/><Relationship Id="rId4" Type="http://schemas.openxmlformats.org/officeDocument/2006/relationships/oleObject" Target="../embeddings/oleObject143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148.bin"/><Relationship Id="rId22" Type="http://schemas.openxmlformats.org/officeDocument/2006/relationships/oleObject" Target="../embeddings/oleObject152.bin"/><Relationship Id="rId27" Type="http://schemas.openxmlformats.org/officeDocument/2006/relationships/image" Target="../media/image81.wmf"/><Relationship Id="rId30" Type="http://schemas.openxmlformats.org/officeDocument/2006/relationships/oleObject" Target="../embeddings/oleObject156.bin"/><Relationship Id="rId35" Type="http://schemas.openxmlformats.org/officeDocument/2006/relationships/image" Target="../media/image94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3.bin"/><Relationship Id="rId13" Type="http://schemas.openxmlformats.org/officeDocument/2006/relationships/image" Target="../media/image74.wmf"/><Relationship Id="rId18" Type="http://schemas.openxmlformats.org/officeDocument/2006/relationships/oleObject" Target="../embeddings/oleObject168.bin"/><Relationship Id="rId26" Type="http://schemas.openxmlformats.org/officeDocument/2006/relationships/oleObject" Target="../embeddings/oleObject172.bin"/><Relationship Id="rId39" Type="http://schemas.openxmlformats.org/officeDocument/2006/relationships/oleObject" Target="../embeddings/oleObject179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78.wmf"/><Relationship Id="rId34" Type="http://schemas.openxmlformats.org/officeDocument/2006/relationships/oleObject" Target="../embeddings/oleObject176.bin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165.bin"/><Relationship Id="rId17" Type="http://schemas.openxmlformats.org/officeDocument/2006/relationships/image" Target="../media/image76.wmf"/><Relationship Id="rId25" Type="http://schemas.openxmlformats.org/officeDocument/2006/relationships/image" Target="../media/image80.wmf"/><Relationship Id="rId33" Type="http://schemas.openxmlformats.org/officeDocument/2006/relationships/image" Target="../media/image97.wmf"/><Relationship Id="rId38" Type="http://schemas.openxmlformats.org/officeDocument/2006/relationships/oleObject" Target="../embeddings/oleObject17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67.bin"/><Relationship Id="rId20" Type="http://schemas.openxmlformats.org/officeDocument/2006/relationships/oleObject" Target="../embeddings/oleObject169.bin"/><Relationship Id="rId29" Type="http://schemas.openxmlformats.org/officeDocument/2006/relationships/image" Target="../media/image82.wmf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2.bin"/><Relationship Id="rId11" Type="http://schemas.openxmlformats.org/officeDocument/2006/relationships/image" Target="../media/image73.wmf"/><Relationship Id="rId24" Type="http://schemas.openxmlformats.org/officeDocument/2006/relationships/oleObject" Target="../embeddings/oleObject171.bin"/><Relationship Id="rId32" Type="http://schemas.openxmlformats.org/officeDocument/2006/relationships/oleObject" Target="../embeddings/oleObject175.bin"/><Relationship Id="rId37" Type="http://schemas.openxmlformats.org/officeDocument/2006/relationships/image" Target="../media/image98.wmf"/><Relationship Id="rId40" Type="http://schemas.openxmlformats.org/officeDocument/2006/relationships/image" Target="../media/image99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23" Type="http://schemas.openxmlformats.org/officeDocument/2006/relationships/image" Target="../media/image79.wmf"/><Relationship Id="rId28" Type="http://schemas.openxmlformats.org/officeDocument/2006/relationships/oleObject" Target="../embeddings/oleObject173.bin"/><Relationship Id="rId36" Type="http://schemas.openxmlformats.org/officeDocument/2006/relationships/oleObject" Target="../embeddings/oleObject177.bin"/><Relationship Id="rId10" Type="http://schemas.openxmlformats.org/officeDocument/2006/relationships/oleObject" Target="../embeddings/oleObject164.bin"/><Relationship Id="rId19" Type="http://schemas.openxmlformats.org/officeDocument/2006/relationships/image" Target="../media/image77.wmf"/><Relationship Id="rId31" Type="http://schemas.openxmlformats.org/officeDocument/2006/relationships/image" Target="../media/image96.wmf"/><Relationship Id="rId4" Type="http://schemas.openxmlformats.org/officeDocument/2006/relationships/oleObject" Target="../embeddings/oleObject161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166.bin"/><Relationship Id="rId22" Type="http://schemas.openxmlformats.org/officeDocument/2006/relationships/oleObject" Target="../embeddings/oleObject170.bin"/><Relationship Id="rId27" Type="http://schemas.openxmlformats.org/officeDocument/2006/relationships/image" Target="../media/image81.wmf"/><Relationship Id="rId30" Type="http://schemas.openxmlformats.org/officeDocument/2006/relationships/oleObject" Target="../embeddings/oleObject174.bin"/><Relationship Id="rId35" Type="http://schemas.openxmlformats.org/officeDocument/2006/relationships/image" Target="../media/image9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2.bin"/><Relationship Id="rId13" Type="http://schemas.openxmlformats.org/officeDocument/2006/relationships/image" Target="../media/image74.wmf"/><Relationship Id="rId18" Type="http://schemas.openxmlformats.org/officeDocument/2006/relationships/oleObject" Target="../embeddings/oleObject187.bin"/><Relationship Id="rId26" Type="http://schemas.openxmlformats.org/officeDocument/2006/relationships/oleObject" Target="../embeddings/oleObject191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78.wmf"/><Relationship Id="rId34" Type="http://schemas.openxmlformats.org/officeDocument/2006/relationships/oleObject" Target="../embeddings/oleObject195.bin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184.bin"/><Relationship Id="rId17" Type="http://schemas.openxmlformats.org/officeDocument/2006/relationships/image" Target="../media/image76.wmf"/><Relationship Id="rId25" Type="http://schemas.openxmlformats.org/officeDocument/2006/relationships/image" Target="../media/image80.wmf"/><Relationship Id="rId33" Type="http://schemas.openxmlformats.org/officeDocument/2006/relationships/image" Target="../media/image10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86.bin"/><Relationship Id="rId20" Type="http://schemas.openxmlformats.org/officeDocument/2006/relationships/oleObject" Target="../embeddings/oleObject188.bin"/><Relationship Id="rId29" Type="http://schemas.openxmlformats.org/officeDocument/2006/relationships/image" Target="../media/image82.wmf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81.bin"/><Relationship Id="rId11" Type="http://schemas.openxmlformats.org/officeDocument/2006/relationships/image" Target="../media/image73.wmf"/><Relationship Id="rId24" Type="http://schemas.openxmlformats.org/officeDocument/2006/relationships/oleObject" Target="../embeddings/oleObject190.bin"/><Relationship Id="rId32" Type="http://schemas.openxmlformats.org/officeDocument/2006/relationships/oleObject" Target="../embeddings/oleObject194.bin"/><Relationship Id="rId37" Type="http://schemas.openxmlformats.org/officeDocument/2006/relationships/image" Target="../media/image102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23" Type="http://schemas.openxmlformats.org/officeDocument/2006/relationships/image" Target="../media/image79.wmf"/><Relationship Id="rId28" Type="http://schemas.openxmlformats.org/officeDocument/2006/relationships/oleObject" Target="../embeddings/oleObject192.bin"/><Relationship Id="rId36" Type="http://schemas.openxmlformats.org/officeDocument/2006/relationships/oleObject" Target="../embeddings/oleObject196.bin"/><Relationship Id="rId10" Type="http://schemas.openxmlformats.org/officeDocument/2006/relationships/oleObject" Target="../embeddings/oleObject183.bin"/><Relationship Id="rId19" Type="http://schemas.openxmlformats.org/officeDocument/2006/relationships/image" Target="../media/image77.wmf"/><Relationship Id="rId31" Type="http://schemas.openxmlformats.org/officeDocument/2006/relationships/image" Target="../media/image100.wmf"/><Relationship Id="rId4" Type="http://schemas.openxmlformats.org/officeDocument/2006/relationships/oleObject" Target="../embeddings/oleObject180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185.bin"/><Relationship Id="rId22" Type="http://schemas.openxmlformats.org/officeDocument/2006/relationships/oleObject" Target="../embeddings/oleObject189.bin"/><Relationship Id="rId27" Type="http://schemas.openxmlformats.org/officeDocument/2006/relationships/image" Target="../media/image81.wmf"/><Relationship Id="rId30" Type="http://schemas.openxmlformats.org/officeDocument/2006/relationships/oleObject" Target="../embeddings/oleObject193.bin"/><Relationship Id="rId35" Type="http://schemas.openxmlformats.org/officeDocument/2006/relationships/image" Target="../media/image94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9.bin"/><Relationship Id="rId13" Type="http://schemas.openxmlformats.org/officeDocument/2006/relationships/image" Target="../media/image72.wmf"/><Relationship Id="rId18" Type="http://schemas.openxmlformats.org/officeDocument/2006/relationships/oleObject" Target="../embeddings/oleObject204.bin"/><Relationship Id="rId26" Type="http://schemas.openxmlformats.org/officeDocument/2006/relationships/oleObject" Target="../embeddings/oleObject208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76.wmf"/><Relationship Id="rId34" Type="http://schemas.openxmlformats.org/officeDocument/2006/relationships/oleObject" Target="../embeddings/oleObject212.bin"/><Relationship Id="rId7" Type="http://schemas.openxmlformats.org/officeDocument/2006/relationships/image" Target="../media/image104.wmf"/><Relationship Id="rId12" Type="http://schemas.openxmlformats.org/officeDocument/2006/relationships/oleObject" Target="../embeddings/oleObject201.bin"/><Relationship Id="rId17" Type="http://schemas.openxmlformats.org/officeDocument/2006/relationships/image" Target="../media/image74.wmf"/><Relationship Id="rId25" Type="http://schemas.openxmlformats.org/officeDocument/2006/relationships/image" Target="../media/image78.wmf"/><Relationship Id="rId33" Type="http://schemas.openxmlformats.org/officeDocument/2006/relationships/image" Target="../media/image8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3.bin"/><Relationship Id="rId20" Type="http://schemas.openxmlformats.org/officeDocument/2006/relationships/oleObject" Target="../embeddings/oleObject205.bin"/><Relationship Id="rId29" Type="http://schemas.openxmlformats.org/officeDocument/2006/relationships/image" Target="../media/image80.wmf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98.bin"/><Relationship Id="rId11" Type="http://schemas.openxmlformats.org/officeDocument/2006/relationships/image" Target="../media/image71.wmf"/><Relationship Id="rId24" Type="http://schemas.openxmlformats.org/officeDocument/2006/relationships/oleObject" Target="../embeddings/oleObject207.bin"/><Relationship Id="rId32" Type="http://schemas.openxmlformats.org/officeDocument/2006/relationships/oleObject" Target="../embeddings/oleObject211.bin"/><Relationship Id="rId37" Type="http://schemas.openxmlformats.org/officeDocument/2006/relationships/image" Target="../media/image105.wmf"/><Relationship Id="rId5" Type="http://schemas.openxmlformats.org/officeDocument/2006/relationships/image" Target="../media/image103.wmf"/><Relationship Id="rId15" Type="http://schemas.openxmlformats.org/officeDocument/2006/relationships/image" Target="../media/image73.wmf"/><Relationship Id="rId23" Type="http://schemas.openxmlformats.org/officeDocument/2006/relationships/image" Target="../media/image77.wmf"/><Relationship Id="rId28" Type="http://schemas.openxmlformats.org/officeDocument/2006/relationships/oleObject" Target="../embeddings/oleObject209.bin"/><Relationship Id="rId36" Type="http://schemas.openxmlformats.org/officeDocument/2006/relationships/oleObject" Target="../embeddings/oleObject213.bin"/><Relationship Id="rId10" Type="http://schemas.openxmlformats.org/officeDocument/2006/relationships/oleObject" Target="../embeddings/oleObject200.bin"/><Relationship Id="rId19" Type="http://schemas.openxmlformats.org/officeDocument/2006/relationships/image" Target="../media/image75.wmf"/><Relationship Id="rId31" Type="http://schemas.openxmlformats.org/officeDocument/2006/relationships/image" Target="../media/image81.wmf"/><Relationship Id="rId4" Type="http://schemas.openxmlformats.org/officeDocument/2006/relationships/oleObject" Target="../embeddings/oleObject197.bin"/><Relationship Id="rId9" Type="http://schemas.openxmlformats.org/officeDocument/2006/relationships/image" Target="../media/image70.wmf"/><Relationship Id="rId14" Type="http://schemas.openxmlformats.org/officeDocument/2006/relationships/oleObject" Target="../embeddings/oleObject202.bin"/><Relationship Id="rId22" Type="http://schemas.openxmlformats.org/officeDocument/2006/relationships/oleObject" Target="../embeddings/oleObject206.bin"/><Relationship Id="rId27" Type="http://schemas.openxmlformats.org/officeDocument/2006/relationships/image" Target="../media/image79.wmf"/><Relationship Id="rId30" Type="http://schemas.openxmlformats.org/officeDocument/2006/relationships/oleObject" Target="../embeddings/oleObject210.bin"/><Relationship Id="rId35" Type="http://schemas.openxmlformats.org/officeDocument/2006/relationships/image" Target="../media/image94.wmf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19.bin"/><Relationship Id="rId18" Type="http://schemas.openxmlformats.org/officeDocument/2006/relationships/image" Target="../media/image75.wmf"/><Relationship Id="rId26" Type="http://schemas.openxmlformats.org/officeDocument/2006/relationships/image" Target="../media/image79.wmf"/><Relationship Id="rId39" Type="http://schemas.openxmlformats.org/officeDocument/2006/relationships/oleObject" Target="../embeddings/oleObject233.bin"/><Relationship Id="rId21" Type="http://schemas.openxmlformats.org/officeDocument/2006/relationships/oleObject" Target="../embeddings/oleObject223.bin"/><Relationship Id="rId34" Type="http://schemas.openxmlformats.org/officeDocument/2006/relationships/oleObject" Target="../embeddings/oleObject230.bin"/><Relationship Id="rId42" Type="http://schemas.openxmlformats.org/officeDocument/2006/relationships/oleObject" Target="../embeddings/oleObject236.bin"/><Relationship Id="rId47" Type="http://schemas.openxmlformats.org/officeDocument/2006/relationships/oleObject" Target="../embeddings/oleObject241.bin"/><Relationship Id="rId50" Type="http://schemas.openxmlformats.org/officeDocument/2006/relationships/oleObject" Target="../embeddings/oleObject244.bin"/><Relationship Id="rId55" Type="http://schemas.openxmlformats.org/officeDocument/2006/relationships/oleObject" Target="../embeddings/oleObject249.bin"/><Relationship Id="rId63" Type="http://schemas.openxmlformats.org/officeDocument/2006/relationships/oleObject" Target="../embeddings/oleObject257.bin"/><Relationship Id="rId68" Type="http://schemas.openxmlformats.org/officeDocument/2006/relationships/oleObject" Target="../embeddings/oleObject260.bin"/><Relationship Id="rId7" Type="http://schemas.openxmlformats.org/officeDocument/2006/relationships/oleObject" Target="../embeddings/oleObject216.bin"/><Relationship Id="rId71" Type="http://schemas.openxmlformats.org/officeDocument/2006/relationships/image" Target="../media/image11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4.wmf"/><Relationship Id="rId29" Type="http://schemas.openxmlformats.org/officeDocument/2006/relationships/oleObject" Target="../embeddings/oleObject227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07.wmf"/><Relationship Id="rId11" Type="http://schemas.openxmlformats.org/officeDocument/2006/relationships/oleObject" Target="../embeddings/oleObject218.bin"/><Relationship Id="rId24" Type="http://schemas.openxmlformats.org/officeDocument/2006/relationships/image" Target="../media/image78.wmf"/><Relationship Id="rId32" Type="http://schemas.openxmlformats.org/officeDocument/2006/relationships/image" Target="../media/image82.wmf"/><Relationship Id="rId37" Type="http://schemas.openxmlformats.org/officeDocument/2006/relationships/image" Target="../media/image109.wmf"/><Relationship Id="rId40" Type="http://schemas.openxmlformats.org/officeDocument/2006/relationships/oleObject" Target="../embeddings/oleObject234.bin"/><Relationship Id="rId45" Type="http://schemas.openxmlformats.org/officeDocument/2006/relationships/oleObject" Target="../embeddings/oleObject239.bin"/><Relationship Id="rId53" Type="http://schemas.openxmlformats.org/officeDocument/2006/relationships/oleObject" Target="../embeddings/oleObject247.bin"/><Relationship Id="rId58" Type="http://schemas.openxmlformats.org/officeDocument/2006/relationships/oleObject" Target="../embeddings/oleObject252.bin"/><Relationship Id="rId66" Type="http://schemas.openxmlformats.org/officeDocument/2006/relationships/oleObject" Target="../embeddings/oleObject259.bin"/><Relationship Id="rId5" Type="http://schemas.openxmlformats.org/officeDocument/2006/relationships/oleObject" Target="../embeddings/oleObject215.bin"/><Relationship Id="rId15" Type="http://schemas.openxmlformats.org/officeDocument/2006/relationships/oleObject" Target="../embeddings/oleObject220.bin"/><Relationship Id="rId23" Type="http://schemas.openxmlformats.org/officeDocument/2006/relationships/oleObject" Target="../embeddings/oleObject224.bin"/><Relationship Id="rId28" Type="http://schemas.openxmlformats.org/officeDocument/2006/relationships/image" Target="../media/image80.wmf"/><Relationship Id="rId36" Type="http://schemas.openxmlformats.org/officeDocument/2006/relationships/oleObject" Target="../embeddings/oleObject231.bin"/><Relationship Id="rId49" Type="http://schemas.openxmlformats.org/officeDocument/2006/relationships/oleObject" Target="../embeddings/oleObject243.bin"/><Relationship Id="rId57" Type="http://schemas.openxmlformats.org/officeDocument/2006/relationships/oleObject" Target="../embeddings/oleObject251.bin"/><Relationship Id="rId61" Type="http://schemas.openxmlformats.org/officeDocument/2006/relationships/oleObject" Target="../embeddings/oleObject255.bin"/><Relationship Id="rId10" Type="http://schemas.openxmlformats.org/officeDocument/2006/relationships/image" Target="../media/image71.wmf"/><Relationship Id="rId19" Type="http://schemas.openxmlformats.org/officeDocument/2006/relationships/oleObject" Target="../embeddings/oleObject222.bin"/><Relationship Id="rId31" Type="http://schemas.openxmlformats.org/officeDocument/2006/relationships/oleObject" Target="../embeddings/oleObject228.bin"/><Relationship Id="rId44" Type="http://schemas.openxmlformats.org/officeDocument/2006/relationships/oleObject" Target="../embeddings/oleObject238.bin"/><Relationship Id="rId52" Type="http://schemas.openxmlformats.org/officeDocument/2006/relationships/oleObject" Target="../embeddings/oleObject246.bin"/><Relationship Id="rId60" Type="http://schemas.openxmlformats.org/officeDocument/2006/relationships/oleObject" Target="../embeddings/oleObject254.bin"/><Relationship Id="rId65" Type="http://schemas.openxmlformats.org/officeDocument/2006/relationships/image" Target="../media/image110.wmf"/><Relationship Id="rId4" Type="http://schemas.openxmlformats.org/officeDocument/2006/relationships/image" Target="../media/image106.wmf"/><Relationship Id="rId9" Type="http://schemas.openxmlformats.org/officeDocument/2006/relationships/oleObject" Target="../embeddings/oleObject217.bin"/><Relationship Id="rId14" Type="http://schemas.openxmlformats.org/officeDocument/2006/relationships/image" Target="../media/image73.wmf"/><Relationship Id="rId22" Type="http://schemas.openxmlformats.org/officeDocument/2006/relationships/image" Target="../media/image77.wmf"/><Relationship Id="rId27" Type="http://schemas.openxmlformats.org/officeDocument/2006/relationships/oleObject" Target="../embeddings/oleObject226.bin"/><Relationship Id="rId30" Type="http://schemas.openxmlformats.org/officeDocument/2006/relationships/image" Target="../media/image81.wmf"/><Relationship Id="rId35" Type="http://schemas.openxmlformats.org/officeDocument/2006/relationships/image" Target="../media/image108.wmf"/><Relationship Id="rId43" Type="http://schemas.openxmlformats.org/officeDocument/2006/relationships/oleObject" Target="../embeddings/oleObject237.bin"/><Relationship Id="rId48" Type="http://schemas.openxmlformats.org/officeDocument/2006/relationships/oleObject" Target="../embeddings/oleObject242.bin"/><Relationship Id="rId56" Type="http://schemas.openxmlformats.org/officeDocument/2006/relationships/oleObject" Target="../embeddings/oleObject250.bin"/><Relationship Id="rId64" Type="http://schemas.openxmlformats.org/officeDocument/2006/relationships/oleObject" Target="../embeddings/oleObject258.bin"/><Relationship Id="rId69" Type="http://schemas.openxmlformats.org/officeDocument/2006/relationships/image" Target="../media/image112.wmf"/><Relationship Id="rId8" Type="http://schemas.openxmlformats.org/officeDocument/2006/relationships/image" Target="../media/image70.wmf"/><Relationship Id="rId51" Type="http://schemas.openxmlformats.org/officeDocument/2006/relationships/oleObject" Target="../embeddings/oleObject245.bin"/><Relationship Id="rId3" Type="http://schemas.openxmlformats.org/officeDocument/2006/relationships/oleObject" Target="../embeddings/oleObject214.bin"/><Relationship Id="rId12" Type="http://schemas.openxmlformats.org/officeDocument/2006/relationships/image" Target="../media/image72.wmf"/><Relationship Id="rId17" Type="http://schemas.openxmlformats.org/officeDocument/2006/relationships/oleObject" Target="../embeddings/oleObject221.bin"/><Relationship Id="rId25" Type="http://schemas.openxmlformats.org/officeDocument/2006/relationships/oleObject" Target="../embeddings/oleObject225.bin"/><Relationship Id="rId33" Type="http://schemas.openxmlformats.org/officeDocument/2006/relationships/oleObject" Target="../embeddings/oleObject229.bin"/><Relationship Id="rId38" Type="http://schemas.openxmlformats.org/officeDocument/2006/relationships/oleObject" Target="../embeddings/oleObject232.bin"/><Relationship Id="rId46" Type="http://schemas.openxmlformats.org/officeDocument/2006/relationships/oleObject" Target="../embeddings/oleObject240.bin"/><Relationship Id="rId59" Type="http://schemas.openxmlformats.org/officeDocument/2006/relationships/oleObject" Target="../embeddings/oleObject253.bin"/><Relationship Id="rId67" Type="http://schemas.openxmlformats.org/officeDocument/2006/relationships/image" Target="../media/image111.wmf"/><Relationship Id="rId20" Type="http://schemas.openxmlformats.org/officeDocument/2006/relationships/image" Target="../media/image76.wmf"/><Relationship Id="rId41" Type="http://schemas.openxmlformats.org/officeDocument/2006/relationships/oleObject" Target="../embeddings/oleObject235.bin"/><Relationship Id="rId54" Type="http://schemas.openxmlformats.org/officeDocument/2006/relationships/oleObject" Target="../embeddings/oleObject248.bin"/><Relationship Id="rId62" Type="http://schemas.openxmlformats.org/officeDocument/2006/relationships/oleObject" Target="../embeddings/oleObject256.bin"/><Relationship Id="rId70" Type="http://schemas.openxmlformats.org/officeDocument/2006/relationships/oleObject" Target="../embeddings/oleObject261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4.bin"/><Relationship Id="rId13" Type="http://schemas.openxmlformats.org/officeDocument/2006/relationships/image" Target="../media/image74.wmf"/><Relationship Id="rId18" Type="http://schemas.openxmlformats.org/officeDocument/2006/relationships/oleObject" Target="../embeddings/oleObject269.bin"/><Relationship Id="rId26" Type="http://schemas.openxmlformats.org/officeDocument/2006/relationships/oleObject" Target="../embeddings/oleObject273.bin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78.wmf"/><Relationship Id="rId34" Type="http://schemas.openxmlformats.org/officeDocument/2006/relationships/oleObject" Target="../embeddings/oleObject277.bin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266.bin"/><Relationship Id="rId17" Type="http://schemas.openxmlformats.org/officeDocument/2006/relationships/image" Target="../media/image76.wmf"/><Relationship Id="rId25" Type="http://schemas.openxmlformats.org/officeDocument/2006/relationships/image" Target="../media/image80.wmf"/><Relationship Id="rId33" Type="http://schemas.openxmlformats.org/officeDocument/2006/relationships/image" Target="../media/image93.wmf"/><Relationship Id="rId38" Type="http://schemas.openxmlformats.org/officeDocument/2006/relationships/oleObject" Target="../embeddings/oleObject27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68.bin"/><Relationship Id="rId20" Type="http://schemas.openxmlformats.org/officeDocument/2006/relationships/oleObject" Target="../embeddings/oleObject270.bin"/><Relationship Id="rId29" Type="http://schemas.openxmlformats.org/officeDocument/2006/relationships/image" Target="../media/image82.wmf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63.bin"/><Relationship Id="rId11" Type="http://schemas.openxmlformats.org/officeDocument/2006/relationships/image" Target="../media/image73.wmf"/><Relationship Id="rId24" Type="http://schemas.openxmlformats.org/officeDocument/2006/relationships/oleObject" Target="../embeddings/oleObject272.bin"/><Relationship Id="rId32" Type="http://schemas.openxmlformats.org/officeDocument/2006/relationships/oleObject" Target="../embeddings/oleObject276.bin"/><Relationship Id="rId37" Type="http://schemas.openxmlformats.org/officeDocument/2006/relationships/image" Target="../media/image115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23" Type="http://schemas.openxmlformats.org/officeDocument/2006/relationships/image" Target="../media/image79.wmf"/><Relationship Id="rId28" Type="http://schemas.openxmlformats.org/officeDocument/2006/relationships/oleObject" Target="../embeddings/oleObject274.bin"/><Relationship Id="rId36" Type="http://schemas.openxmlformats.org/officeDocument/2006/relationships/oleObject" Target="../embeddings/oleObject278.bin"/><Relationship Id="rId10" Type="http://schemas.openxmlformats.org/officeDocument/2006/relationships/oleObject" Target="../embeddings/oleObject265.bin"/><Relationship Id="rId19" Type="http://schemas.openxmlformats.org/officeDocument/2006/relationships/image" Target="../media/image77.wmf"/><Relationship Id="rId31" Type="http://schemas.openxmlformats.org/officeDocument/2006/relationships/image" Target="../media/image92.wmf"/><Relationship Id="rId4" Type="http://schemas.openxmlformats.org/officeDocument/2006/relationships/oleObject" Target="../embeddings/oleObject262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267.bin"/><Relationship Id="rId22" Type="http://schemas.openxmlformats.org/officeDocument/2006/relationships/oleObject" Target="../embeddings/oleObject271.bin"/><Relationship Id="rId27" Type="http://schemas.openxmlformats.org/officeDocument/2006/relationships/image" Target="../media/image81.wmf"/><Relationship Id="rId30" Type="http://schemas.openxmlformats.org/officeDocument/2006/relationships/oleObject" Target="../embeddings/oleObject275.bin"/><Relationship Id="rId35" Type="http://schemas.openxmlformats.org/officeDocument/2006/relationships/image" Target="../media/image11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18.xml"/><Relationship Id="rId7" Type="http://schemas.openxmlformats.org/officeDocument/2006/relationships/hyperlink" Target="Tarefa%206.docx" TargetMode="Externa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hyperlink" Target="tarefa5.docx" TargetMode="External"/><Relationship Id="rId4" Type="http://schemas.openxmlformats.org/officeDocument/2006/relationships/hyperlink" Target="tarefa4.docx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2.bin"/><Relationship Id="rId13" Type="http://schemas.openxmlformats.org/officeDocument/2006/relationships/image" Target="../media/image74.wmf"/><Relationship Id="rId18" Type="http://schemas.openxmlformats.org/officeDocument/2006/relationships/oleObject" Target="../embeddings/oleObject287.bin"/><Relationship Id="rId26" Type="http://schemas.openxmlformats.org/officeDocument/2006/relationships/oleObject" Target="../embeddings/oleObject291.bin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78.wmf"/><Relationship Id="rId34" Type="http://schemas.openxmlformats.org/officeDocument/2006/relationships/oleObject" Target="../embeddings/oleObject295.bin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284.bin"/><Relationship Id="rId17" Type="http://schemas.openxmlformats.org/officeDocument/2006/relationships/image" Target="../media/image76.wmf"/><Relationship Id="rId25" Type="http://schemas.openxmlformats.org/officeDocument/2006/relationships/image" Target="../media/image80.wmf"/><Relationship Id="rId33" Type="http://schemas.openxmlformats.org/officeDocument/2006/relationships/image" Target="../media/image9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86.bin"/><Relationship Id="rId20" Type="http://schemas.openxmlformats.org/officeDocument/2006/relationships/oleObject" Target="../embeddings/oleObject288.bin"/><Relationship Id="rId29" Type="http://schemas.openxmlformats.org/officeDocument/2006/relationships/image" Target="../media/image82.wmf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81.bin"/><Relationship Id="rId11" Type="http://schemas.openxmlformats.org/officeDocument/2006/relationships/image" Target="../media/image73.wmf"/><Relationship Id="rId24" Type="http://schemas.openxmlformats.org/officeDocument/2006/relationships/oleObject" Target="../embeddings/oleObject290.bin"/><Relationship Id="rId32" Type="http://schemas.openxmlformats.org/officeDocument/2006/relationships/oleObject" Target="../embeddings/oleObject294.bin"/><Relationship Id="rId37" Type="http://schemas.openxmlformats.org/officeDocument/2006/relationships/image" Target="../media/image116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23" Type="http://schemas.openxmlformats.org/officeDocument/2006/relationships/image" Target="../media/image79.wmf"/><Relationship Id="rId28" Type="http://schemas.openxmlformats.org/officeDocument/2006/relationships/oleObject" Target="../embeddings/oleObject292.bin"/><Relationship Id="rId36" Type="http://schemas.openxmlformats.org/officeDocument/2006/relationships/oleObject" Target="../embeddings/oleObject296.bin"/><Relationship Id="rId10" Type="http://schemas.openxmlformats.org/officeDocument/2006/relationships/oleObject" Target="../embeddings/oleObject283.bin"/><Relationship Id="rId19" Type="http://schemas.openxmlformats.org/officeDocument/2006/relationships/image" Target="../media/image77.wmf"/><Relationship Id="rId31" Type="http://schemas.openxmlformats.org/officeDocument/2006/relationships/image" Target="../media/image96.wmf"/><Relationship Id="rId4" Type="http://schemas.openxmlformats.org/officeDocument/2006/relationships/oleObject" Target="../embeddings/oleObject280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285.bin"/><Relationship Id="rId22" Type="http://schemas.openxmlformats.org/officeDocument/2006/relationships/oleObject" Target="../embeddings/oleObject289.bin"/><Relationship Id="rId27" Type="http://schemas.openxmlformats.org/officeDocument/2006/relationships/image" Target="../media/image81.wmf"/><Relationship Id="rId30" Type="http://schemas.openxmlformats.org/officeDocument/2006/relationships/oleObject" Target="../embeddings/oleObject293.bin"/><Relationship Id="rId35" Type="http://schemas.openxmlformats.org/officeDocument/2006/relationships/image" Target="../media/image115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9.bin"/><Relationship Id="rId13" Type="http://schemas.openxmlformats.org/officeDocument/2006/relationships/image" Target="../media/image74.wmf"/><Relationship Id="rId18" Type="http://schemas.openxmlformats.org/officeDocument/2006/relationships/oleObject" Target="../embeddings/oleObject304.bin"/><Relationship Id="rId26" Type="http://schemas.openxmlformats.org/officeDocument/2006/relationships/oleObject" Target="../embeddings/oleObject308.bin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78.wmf"/><Relationship Id="rId34" Type="http://schemas.openxmlformats.org/officeDocument/2006/relationships/oleObject" Target="../embeddings/oleObject312.bin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301.bin"/><Relationship Id="rId17" Type="http://schemas.openxmlformats.org/officeDocument/2006/relationships/image" Target="../media/image76.wmf"/><Relationship Id="rId25" Type="http://schemas.openxmlformats.org/officeDocument/2006/relationships/image" Target="../media/image80.wmf"/><Relationship Id="rId33" Type="http://schemas.openxmlformats.org/officeDocument/2006/relationships/image" Target="../media/image10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03.bin"/><Relationship Id="rId20" Type="http://schemas.openxmlformats.org/officeDocument/2006/relationships/oleObject" Target="../embeddings/oleObject305.bin"/><Relationship Id="rId29" Type="http://schemas.openxmlformats.org/officeDocument/2006/relationships/image" Target="../media/image82.wmf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98.bin"/><Relationship Id="rId11" Type="http://schemas.openxmlformats.org/officeDocument/2006/relationships/image" Target="../media/image73.wmf"/><Relationship Id="rId24" Type="http://schemas.openxmlformats.org/officeDocument/2006/relationships/oleObject" Target="../embeddings/oleObject307.bin"/><Relationship Id="rId32" Type="http://schemas.openxmlformats.org/officeDocument/2006/relationships/oleObject" Target="../embeddings/oleObject311.bin"/><Relationship Id="rId37" Type="http://schemas.openxmlformats.org/officeDocument/2006/relationships/image" Target="../media/image115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23" Type="http://schemas.openxmlformats.org/officeDocument/2006/relationships/image" Target="../media/image79.wmf"/><Relationship Id="rId28" Type="http://schemas.openxmlformats.org/officeDocument/2006/relationships/oleObject" Target="../embeddings/oleObject309.bin"/><Relationship Id="rId36" Type="http://schemas.openxmlformats.org/officeDocument/2006/relationships/oleObject" Target="../embeddings/oleObject313.bin"/><Relationship Id="rId10" Type="http://schemas.openxmlformats.org/officeDocument/2006/relationships/oleObject" Target="../embeddings/oleObject300.bin"/><Relationship Id="rId19" Type="http://schemas.openxmlformats.org/officeDocument/2006/relationships/image" Target="../media/image77.wmf"/><Relationship Id="rId31" Type="http://schemas.openxmlformats.org/officeDocument/2006/relationships/image" Target="../media/image100.wmf"/><Relationship Id="rId4" Type="http://schemas.openxmlformats.org/officeDocument/2006/relationships/oleObject" Target="../embeddings/oleObject297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302.bin"/><Relationship Id="rId22" Type="http://schemas.openxmlformats.org/officeDocument/2006/relationships/oleObject" Target="../embeddings/oleObject306.bin"/><Relationship Id="rId27" Type="http://schemas.openxmlformats.org/officeDocument/2006/relationships/image" Target="../media/image81.wmf"/><Relationship Id="rId30" Type="http://schemas.openxmlformats.org/officeDocument/2006/relationships/oleObject" Target="../embeddings/oleObject310.bin"/><Relationship Id="rId35" Type="http://schemas.openxmlformats.org/officeDocument/2006/relationships/image" Target="../media/image117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6.bin"/><Relationship Id="rId13" Type="http://schemas.openxmlformats.org/officeDocument/2006/relationships/image" Target="../media/image72.wmf"/><Relationship Id="rId18" Type="http://schemas.openxmlformats.org/officeDocument/2006/relationships/oleObject" Target="../embeddings/oleObject321.bin"/><Relationship Id="rId26" Type="http://schemas.openxmlformats.org/officeDocument/2006/relationships/oleObject" Target="../embeddings/oleObject325.bin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76.wmf"/><Relationship Id="rId34" Type="http://schemas.openxmlformats.org/officeDocument/2006/relationships/oleObject" Target="../embeddings/oleObject329.bin"/><Relationship Id="rId7" Type="http://schemas.openxmlformats.org/officeDocument/2006/relationships/image" Target="../media/image104.wmf"/><Relationship Id="rId12" Type="http://schemas.openxmlformats.org/officeDocument/2006/relationships/oleObject" Target="../embeddings/oleObject318.bin"/><Relationship Id="rId17" Type="http://schemas.openxmlformats.org/officeDocument/2006/relationships/image" Target="../media/image74.wmf"/><Relationship Id="rId25" Type="http://schemas.openxmlformats.org/officeDocument/2006/relationships/image" Target="../media/image78.wmf"/><Relationship Id="rId33" Type="http://schemas.openxmlformats.org/officeDocument/2006/relationships/image" Target="../media/image8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20.bin"/><Relationship Id="rId20" Type="http://schemas.openxmlformats.org/officeDocument/2006/relationships/oleObject" Target="../embeddings/oleObject322.bin"/><Relationship Id="rId29" Type="http://schemas.openxmlformats.org/officeDocument/2006/relationships/image" Target="../media/image80.wmf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315.bin"/><Relationship Id="rId11" Type="http://schemas.openxmlformats.org/officeDocument/2006/relationships/image" Target="../media/image71.wmf"/><Relationship Id="rId24" Type="http://schemas.openxmlformats.org/officeDocument/2006/relationships/oleObject" Target="../embeddings/oleObject324.bin"/><Relationship Id="rId32" Type="http://schemas.openxmlformats.org/officeDocument/2006/relationships/oleObject" Target="../embeddings/oleObject328.bin"/><Relationship Id="rId37" Type="http://schemas.openxmlformats.org/officeDocument/2006/relationships/image" Target="../media/image118.wmf"/><Relationship Id="rId5" Type="http://schemas.openxmlformats.org/officeDocument/2006/relationships/image" Target="../media/image103.wmf"/><Relationship Id="rId15" Type="http://schemas.openxmlformats.org/officeDocument/2006/relationships/image" Target="../media/image73.wmf"/><Relationship Id="rId23" Type="http://schemas.openxmlformats.org/officeDocument/2006/relationships/image" Target="../media/image77.wmf"/><Relationship Id="rId28" Type="http://schemas.openxmlformats.org/officeDocument/2006/relationships/oleObject" Target="../embeddings/oleObject326.bin"/><Relationship Id="rId36" Type="http://schemas.openxmlformats.org/officeDocument/2006/relationships/oleObject" Target="../embeddings/oleObject330.bin"/><Relationship Id="rId10" Type="http://schemas.openxmlformats.org/officeDocument/2006/relationships/oleObject" Target="../embeddings/oleObject317.bin"/><Relationship Id="rId19" Type="http://schemas.openxmlformats.org/officeDocument/2006/relationships/image" Target="../media/image75.wmf"/><Relationship Id="rId31" Type="http://schemas.openxmlformats.org/officeDocument/2006/relationships/image" Target="../media/image81.wmf"/><Relationship Id="rId4" Type="http://schemas.openxmlformats.org/officeDocument/2006/relationships/oleObject" Target="../embeddings/oleObject314.bin"/><Relationship Id="rId9" Type="http://schemas.openxmlformats.org/officeDocument/2006/relationships/image" Target="../media/image70.wmf"/><Relationship Id="rId14" Type="http://schemas.openxmlformats.org/officeDocument/2006/relationships/oleObject" Target="../embeddings/oleObject319.bin"/><Relationship Id="rId22" Type="http://schemas.openxmlformats.org/officeDocument/2006/relationships/oleObject" Target="../embeddings/oleObject323.bin"/><Relationship Id="rId27" Type="http://schemas.openxmlformats.org/officeDocument/2006/relationships/image" Target="../media/image79.wmf"/><Relationship Id="rId30" Type="http://schemas.openxmlformats.org/officeDocument/2006/relationships/oleObject" Target="../embeddings/oleObject327.bin"/><Relationship Id="rId35" Type="http://schemas.openxmlformats.org/officeDocument/2006/relationships/image" Target="../media/image94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3.bin"/><Relationship Id="rId13" Type="http://schemas.openxmlformats.org/officeDocument/2006/relationships/image" Target="../media/image74.wmf"/><Relationship Id="rId18" Type="http://schemas.openxmlformats.org/officeDocument/2006/relationships/oleObject" Target="../embeddings/oleObject338.bin"/><Relationship Id="rId26" Type="http://schemas.openxmlformats.org/officeDocument/2006/relationships/oleObject" Target="../embeddings/oleObject342.bin"/><Relationship Id="rId3" Type="http://schemas.openxmlformats.org/officeDocument/2006/relationships/notesSlide" Target="../notesSlides/notesSlide9.xml"/><Relationship Id="rId21" Type="http://schemas.openxmlformats.org/officeDocument/2006/relationships/image" Target="../media/image78.wmf"/><Relationship Id="rId34" Type="http://schemas.openxmlformats.org/officeDocument/2006/relationships/oleObject" Target="../embeddings/oleObject346.bin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335.bin"/><Relationship Id="rId17" Type="http://schemas.openxmlformats.org/officeDocument/2006/relationships/image" Target="../media/image76.wmf"/><Relationship Id="rId25" Type="http://schemas.openxmlformats.org/officeDocument/2006/relationships/image" Target="../media/image80.wmf"/><Relationship Id="rId33" Type="http://schemas.openxmlformats.org/officeDocument/2006/relationships/image" Target="../media/image10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37.bin"/><Relationship Id="rId20" Type="http://schemas.openxmlformats.org/officeDocument/2006/relationships/oleObject" Target="../embeddings/oleObject339.bin"/><Relationship Id="rId29" Type="http://schemas.openxmlformats.org/officeDocument/2006/relationships/image" Target="../media/image82.wmf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332.bin"/><Relationship Id="rId11" Type="http://schemas.openxmlformats.org/officeDocument/2006/relationships/image" Target="../media/image73.wmf"/><Relationship Id="rId24" Type="http://schemas.openxmlformats.org/officeDocument/2006/relationships/oleObject" Target="../embeddings/oleObject341.bin"/><Relationship Id="rId32" Type="http://schemas.openxmlformats.org/officeDocument/2006/relationships/oleObject" Target="../embeddings/oleObject345.bin"/><Relationship Id="rId37" Type="http://schemas.openxmlformats.org/officeDocument/2006/relationships/image" Target="../media/image119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23" Type="http://schemas.openxmlformats.org/officeDocument/2006/relationships/image" Target="../media/image79.wmf"/><Relationship Id="rId28" Type="http://schemas.openxmlformats.org/officeDocument/2006/relationships/oleObject" Target="../embeddings/oleObject343.bin"/><Relationship Id="rId36" Type="http://schemas.openxmlformats.org/officeDocument/2006/relationships/oleObject" Target="../embeddings/oleObject347.bin"/><Relationship Id="rId10" Type="http://schemas.openxmlformats.org/officeDocument/2006/relationships/oleObject" Target="../embeddings/oleObject334.bin"/><Relationship Id="rId19" Type="http://schemas.openxmlformats.org/officeDocument/2006/relationships/image" Target="../media/image77.wmf"/><Relationship Id="rId31" Type="http://schemas.openxmlformats.org/officeDocument/2006/relationships/image" Target="../media/image103.wmf"/><Relationship Id="rId4" Type="http://schemas.openxmlformats.org/officeDocument/2006/relationships/oleObject" Target="../embeddings/oleObject331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336.bin"/><Relationship Id="rId22" Type="http://schemas.openxmlformats.org/officeDocument/2006/relationships/oleObject" Target="../embeddings/oleObject340.bin"/><Relationship Id="rId27" Type="http://schemas.openxmlformats.org/officeDocument/2006/relationships/image" Target="../media/image81.wmf"/><Relationship Id="rId30" Type="http://schemas.openxmlformats.org/officeDocument/2006/relationships/oleObject" Target="../embeddings/oleObject344.bin"/><Relationship Id="rId35" Type="http://schemas.openxmlformats.org/officeDocument/2006/relationships/image" Target="../media/image94.wmf"/></Relationships>
</file>

<file path=ppt/slides/_rels/slide3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353.bin"/><Relationship Id="rId18" Type="http://schemas.openxmlformats.org/officeDocument/2006/relationships/image" Target="../media/image75.wmf"/><Relationship Id="rId26" Type="http://schemas.openxmlformats.org/officeDocument/2006/relationships/image" Target="../media/image79.wmf"/><Relationship Id="rId39" Type="http://schemas.openxmlformats.org/officeDocument/2006/relationships/oleObject" Target="../embeddings/oleObject367.bin"/><Relationship Id="rId21" Type="http://schemas.openxmlformats.org/officeDocument/2006/relationships/oleObject" Target="../embeddings/oleObject357.bin"/><Relationship Id="rId34" Type="http://schemas.openxmlformats.org/officeDocument/2006/relationships/oleObject" Target="../embeddings/oleObject364.bin"/><Relationship Id="rId42" Type="http://schemas.openxmlformats.org/officeDocument/2006/relationships/oleObject" Target="../embeddings/oleObject370.bin"/><Relationship Id="rId47" Type="http://schemas.openxmlformats.org/officeDocument/2006/relationships/oleObject" Target="../embeddings/oleObject375.bin"/><Relationship Id="rId50" Type="http://schemas.openxmlformats.org/officeDocument/2006/relationships/oleObject" Target="../embeddings/oleObject378.bin"/><Relationship Id="rId55" Type="http://schemas.openxmlformats.org/officeDocument/2006/relationships/oleObject" Target="../embeddings/oleObject383.bin"/><Relationship Id="rId63" Type="http://schemas.openxmlformats.org/officeDocument/2006/relationships/oleObject" Target="../embeddings/oleObject391.bin"/><Relationship Id="rId68" Type="http://schemas.openxmlformats.org/officeDocument/2006/relationships/oleObject" Target="../embeddings/oleObject394.bin"/><Relationship Id="rId7" Type="http://schemas.openxmlformats.org/officeDocument/2006/relationships/oleObject" Target="../embeddings/oleObject35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4.wmf"/><Relationship Id="rId29" Type="http://schemas.openxmlformats.org/officeDocument/2006/relationships/oleObject" Target="../embeddings/oleObject361.bin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07.wmf"/><Relationship Id="rId11" Type="http://schemas.openxmlformats.org/officeDocument/2006/relationships/oleObject" Target="../embeddings/oleObject352.bin"/><Relationship Id="rId24" Type="http://schemas.openxmlformats.org/officeDocument/2006/relationships/image" Target="../media/image78.wmf"/><Relationship Id="rId32" Type="http://schemas.openxmlformats.org/officeDocument/2006/relationships/image" Target="../media/image82.wmf"/><Relationship Id="rId37" Type="http://schemas.openxmlformats.org/officeDocument/2006/relationships/image" Target="../media/image109.wmf"/><Relationship Id="rId40" Type="http://schemas.openxmlformats.org/officeDocument/2006/relationships/oleObject" Target="../embeddings/oleObject368.bin"/><Relationship Id="rId45" Type="http://schemas.openxmlformats.org/officeDocument/2006/relationships/oleObject" Target="../embeddings/oleObject373.bin"/><Relationship Id="rId53" Type="http://schemas.openxmlformats.org/officeDocument/2006/relationships/oleObject" Target="../embeddings/oleObject381.bin"/><Relationship Id="rId58" Type="http://schemas.openxmlformats.org/officeDocument/2006/relationships/oleObject" Target="../embeddings/oleObject386.bin"/><Relationship Id="rId66" Type="http://schemas.openxmlformats.org/officeDocument/2006/relationships/oleObject" Target="../embeddings/oleObject393.bin"/><Relationship Id="rId5" Type="http://schemas.openxmlformats.org/officeDocument/2006/relationships/oleObject" Target="../embeddings/oleObject349.bin"/><Relationship Id="rId15" Type="http://schemas.openxmlformats.org/officeDocument/2006/relationships/oleObject" Target="../embeddings/oleObject354.bin"/><Relationship Id="rId23" Type="http://schemas.openxmlformats.org/officeDocument/2006/relationships/oleObject" Target="../embeddings/oleObject358.bin"/><Relationship Id="rId28" Type="http://schemas.openxmlformats.org/officeDocument/2006/relationships/image" Target="../media/image80.wmf"/><Relationship Id="rId36" Type="http://schemas.openxmlformats.org/officeDocument/2006/relationships/oleObject" Target="../embeddings/oleObject365.bin"/><Relationship Id="rId49" Type="http://schemas.openxmlformats.org/officeDocument/2006/relationships/oleObject" Target="../embeddings/oleObject377.bin"/><Relationship Id="rId57" Type="http://schemas.openxmlformats.org/officeDocument/2006/relationships/oleObject" Target="../embeddings/oleObject385.bin"/><Relationship Id="rId61" Type="http://schemas.openxmlformats.org/officeDocument/2006/relationships/oleObject" Target="../embeddings/oleObject389.bin"/><Relationship Id="rId10" Type="http://schemas.openxmlformats.org/officeDocument/2006/relationships/image" Target="../media/image71.wmf"/><Relationship Id="rId19" Type="http://schemas.openxmlformats.org/officeDocument/2006/relationships/oleObject" Target="../embeddings/oleObject356.bin"/><Relationship Id="rId31" Type="http://schemas.openxmlformats.org/officeDocument/2006/relationships/oleObject" Target="../embeddings/oleObject362.bin"/><Relationship Id="rId44" Type="http://schemas.openxmlformats.org/officeDocument/2006/relationships/oleObject" Target="../embeddings/oleObject372.bin"/><Relationship Id="rId52" Type="http://schemas.openxmlformats.org/officeDocument/2006/relationships/oleObject" Target="../embeddings/oleObject380.bin"/><Relationship Id="rId60" Type="http://schemas.openxmlformats.org/officeDocument/2006/relationships/oleObject" Target="../embeddings/oleObject388.bin"/><Relationship Id="rId65" Type="http://schemas.openxmlformats.org/officeDocument/2006/relationships/image" Target="../media/image110.wmf"/><Relationship Id="rId4" Type="http://schemas.openxmlformats.org/officeDocument/2006/relationships/image" Target="../media/image106.wmf"/><Relationship Id="rId9" Type="http://schemas.openxmlformats.org/officeDocument/2006/relationships/oleObject" Target="../embeddings/oleObject351.bin"/><Relationship Id="rId14" Type="http://schemas.openxmlformats.org/officeDocument/2006/relationships/image" Target="../media/image73.wmf"/><Relationship Id="rId22" Type="http://schemas.openxmlformats.org/officeDocument/2006/relationships/image" Target="../media/image77.wmf"/><Relationship Id="rId27" Type="http://schemas.openxmlformats.org/officeDocument/2006/relationships/oleObject" Target="../embeddings/oleObject360.bin"/><Relationship Id="rId30" Type="http://schemas.openxmlformats.org/officeDocument/2006/relationships/image" Target="../media/image81.wmf"/><Relationship Id="rId35" Type="http://schemas.openxmlformats.org/officeDocument/2006/relationships/image" Target="../media/image108.wmf"/><Relationship Id="rId43" Type="http://schemas.openxmlformats.org/officeDocument/2006/relationships/oleObject" Target="../embeddings/oleObject371.bin"/><Relationship Id="rId48" Type="http://schemas.openxmlformats.org/officeDocument/2006/relationships/oleObject" Target="../embeddings/oleObject376.bin"/><Relationship Id="rId56" Type="http://schemas.openxmlformats.org/officeDocument/2006/relationships/oleObject" Target="../embeddings/oleObject384.bin"/><Relationship Id="rId64" Type="http://schemas.openxmlformats.org/officeDocument/2006/relationships/oleObject" Target="../embeddings/oleObject392.bin"/><Relationship Id="rId69" Type="http://schemas.openxmlformats.org/officeDocument/2006/relationships/image" Target="../media/image121.wmf"/><Relationship Id="rId8" Type="http://schemas.openxmlformats.org/officeDocument/2006/relationships/image" Target="../media/image70.wmf"/><Relationship Id="rId51" Type="http://schemas.openxmlformats.org/officeDocument/2006/relationships/oleObject" Target="../embeddings/oleObject379.bin"/><Relationship Id="rId3" Type="http://schemas.openxmlformats.org/officeDocument/2006/relationships/oleObject" Target="../embeddings/oleObject348.bin"/><Relationship Id="rId12" Type="http://schemas.openxmlformats.org/officeDocument/2006/relationships/image" Target="../media/image72.wmf"/><Relationship Id="rId17" Type="http://schemas.openxmlformats.org/officeDocument/2006/relationships/oleObject" Target="../embeddings/oleObject355.bin"/><Relationship Id="rId25" Type="http://schemas.openxmlformats.org/officeDocument/2006/relationships/oleObject" Target="../embeddings/oleObject359.bin"/><Relationship Id="rId33" Type="http://schemas.openxmlformats.org/officeDocument/2006/relationships/oleObject" Target="../embeddings/oleObject363.bin"/><Relationship Id="rId38" Type="http://schemas.openxmlformats.org/officeDocument/2006/relationships/oleObject" Target="../embeddings/oleObject366.bin"/><Relationship Id="rId46" Type="http://schemas.openxmlformats.org/officeDocument/2006/relationships/oleObject" Target="../embeddings/oleObject374.bin"/><Relationship Id="rId59" Type="http://schemas.openxmlformats.org/officeDocument/2006/relationships/oleObject" Target="../embeddings/oleObject387.bin"/><Relationship Id="rId67" Type="http://schemas.openxmlformats.org/officeDocument/2006/relationships/image" Target="../media/image120.wmf"/><Relationship Id="rId20" Type="http://schemas.openxmlformats.org/officeDocument/2006/relationships/image" Target="../media/image76.wmf"/><Relationship Id="rId41" Type="http://schemas.openxmlformats.org/officeDocument/2006/relationships/oleObject" Target="../embeddings/oleObject369.bin"/><Relationship Id="rId54" Type="http://schemas.openxmlformats.org/officeDocument/2006/relationships/oleObject" Target="../embeddings/oleObject382.bin"/><Relationship Id="rId62" Type="http://schemas.openxmlformats.org/officeDocument/2006/relationships/oleObject" Target="../embeddings/oleObject390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3.wmf"/><Relationship Id="rId26" Type="http://schemas.openxmlformats.org/officeDocument/2006/relationships/image" Target="../media/image17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21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wmf"/><Relationship Id="rId20" Type="http://schemas.openxmlformats.org/officeDocument/2006/relationships/image" Target="../media/image14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6.wmf"/><Relationship Id="rId32" Type="http://schemas.openxmlformats.org/officeDocument/2006/relationships/image" Target="../media/image20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8.wmf"/><Relationship Id="rId36" Type="http://schemas.openxmlformats.org/officeDocument/2006/relationships/image" Target="../media/image22.wmf"/><Relationship Id="rId10" Type="http://schemas.openxmlformats.org/officeDocument/2006/relationships/image" Target="../media/image9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wmf"/><Relationship Id="rId22" Type="http://schemas.openxmlformats.org/officeDocument/2006/relationships/image" Target="../media/image15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9.wmf"/><Relationship Id="rId35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9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30.bin"/><Relationship Id="rId18" Type="http://schemas.openxmlformats.org/officeDocument/2006/relationships/image" Target="../media/image36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5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10" Type="http://schemas.openxmlformats.org/officeDocument/2006/relationships/image" Target="../media/image32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3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38.bin"/><Relationship Id="rId18" Type="http://schemas.openxmlformats.org/officeDocument/2006/relationships/image" Target="../media/image44.wmf"/><Relationship Id="rId3" Type="http://schemas.openxmlformats.org/officeDocument/2006/relationships/oleObject" Target="../embeddings/oleObject33.bin"/><Relationship Id="rId21" Type="http://schemas.openxmlformats.org/officeDocument/2006/relationships/oleObject" Target="../embeddings/oleObject42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41.wmf"/><Relationship Id="rId1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3.wmf"/><Relationship Id="rId20" Type="http://schemas.openxmlformats.org/officeDocument/2006/relationships/image" Target="../media/image45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10" Type="http://schemas.openxmlformats.org/officeDocument/2006/relationships/image" Target="../media/image40.wmf"/><Relationship Id="rId19" Type="http://schemas.openxmlformats.org/officeDocument/2006/relationships/oleObject" Target="../embeddings/oleObject41.bin"/><Relationship Id="rId4" Type="http://schemas.openxmlformats.org/officeDocument/2006/relationships/image" Target="../media/image37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42.wmf"/><Relationship Id="rId22" Type="http://schemas.openxmlformats.org/officeDocument/2006/relationships/image" Target="../media/image46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406640" cy="1472184"/>
          </a:xfrm>
        </p:spPr>
        <p:txBody>
          <a:bodyPr/>
          <a:lstStyle/>
          <a:p>
            <a:r>
              <a:rPr lang="pt-PT" dirty="0" smtClean="0"/>
              <a:t>Números Reais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9.º Ano</a:t>
            </a:r>
          </a:p>
          <a:p>
            <a:r>
              <a:rPr lang="pt-PT" dirty="0" smtClean="0"/>
              <a:t>2011/2012</a:t>
            </a:r>
          </a:p>
          <a:p>
            <a:r>
              <a:rPr lang="pt-PT" dirty="0" smtClean="0"/>
              <a:t>Parte II</a:t>
            </a:r>
          </a:p>
          <a:p>
            <a:endParaRPr lang="pt-PT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928802"/>
            <a:ext cx="37909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143240" y="5929330"/>
            <a:ext cx="5072098" cy="646331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latin typeface="Century Gothic" pitchFamily="34" charset="0"/>
              </a:rPr>
              <a:t>a &lt; b   é equivalente a   b &gt; a</a:t>
            </a:r>
            <a:endParaRPr lang="pt-PT" sz="2400" b="1" dirty="0">
              <a:latin typeface="Century Gothic" pitchFamily="34" charset="0"/>
            </a:endParaRPr>
          </a:p>
        </p:txBody>
      </p:sp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9" name="CaixaDeTexto 38"/>
          <p:cNvSpPr txBox="1"/>
          <p:nvPr/>
        </p:nvSpPr>
        <p:spPr>
          <a:xfrm>
            <a:off x="1357290" y="1285860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Observa</a:t>
            </a:r>
            <a:endParaRPr lang="pt-PT" sz="2000" dirty="0">
              <a:latin typeface="Century Gothic" pitchFamily="34" charset="0"/>
            </a:endParaRPr>
          </a:p>
        </p:txBody>
      </p:sp>
      <p:graphicFrame>
        <p:nvGraphicFramePr>
          <p:cNvPr id="172046" name="Object 14"/>
          <p:cNvGraphicFramePr>
            <a:graphicFrameLocks noChangeAspect="1"/>
          </p:cNvGraphicFramePr>
          <p:nvPr/>
        </p:nvGraphicFramePr>
        <p:xfrm>
          <a:off x="4071934" y="2571744"/>
          <a:ext cx="1206500" cy="527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43" name="Equação" r:id="rId3" imgW="355320" imgH="177480" progId="Equation.3">
                  <p:embed/>
                </p:oleObj>
              </mc:Choice>
              <mc:Fallback>
                <p:oleObj name="Equação" r:id="rId3" imgW="35532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4" y="2571744"/>
                        <a:ext cx="1206500" cy="5270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0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5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5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7" name="Título 1"/>
          <p:cNvSpPr txBox="1">
            <a:spLocks/>
          </p:cNvSpPr>
          <p:nvPr/>
        </p:nvSpPr>
        <p:spPr>
          <a:xfrm>
            <a:off x="1071538" y="357166"/>
            <a:ext cx="8072462" cy="147218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40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Propriedades de Relação &gt; e &lt; em IR</a:t>
            </a:r>
            <a:endParaRPr kumimoji="0" lang="pt-PT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142976" y="5286388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Propriedade 1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3500430" y="3571876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4 é </a:t>
            </a:r>
            <a:r>
              <a:rPr lang="pt-PT" sz="2000" b="1" u="sng" dirty="0" smtClean="0">
                <a:solidFill>
                  <a:srgbClr val="C00000"/>
                </a:solidFill>
                <a:latin typeface="Century Gothic" pitchFamily="34" charset="0"/>
              </a:rPr>
              <a:t>menor</a:t>
            </a:r>
            <a:r>
              <a:rPr lang="pt-PT" sz="2000" b="1" u="sng" dirty="0" smtClean="0">
                <a:latin typeface="Century Gothic" pitchFamily="34" charset="0"/>
              </a:rPr>
              <a:t> </a:t>
            </a:r>
            <a:r>
              <a:rPr lang="pt-PT" sz="2000" dirty="0" smtClean="0">
                <a:latin typeface="Century Gothic" pitchFamily="34" charset="0"/>
              </a:rPr>
              <a:t>que 7  </a:t>
            </a:r>
            <a:r>
              <a:rPr lang="pt-PT" sz="2000" b="1" dirty="0" smtClean="0">
                <a:latin typeface="Century Gothic" pitchFamily="34" charset="0"/>
              </a:rPr>
              <a:t>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3571868" y="1500174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7 é </a:t>
            </a:r>
            <a:r>
              <a:rPr lang="pt-PT" sz="2000" b="1" u="sng" dirty="0" smtClean="0">
                <a:solidFill>
                  <a:srgbClr val="497DD1"/>
                </a:solidFill>
                <a:latin typeface="Century Gothic" pitchFamily="34" charset="0"/>
              </a:rPr>
              <a:t>maior</a:t>
            </a:r>
            <a:r>
              <a:rPr lang="pt-PT" sz="2000" dirty="0" smtClean="0">
                <a:solidFill>
                  <a:srgbClr val="A6BFE8"/>
                </a:solidFill>
                <a:latin typeface="Century Gothic" pitchFamily="34" charset="0"/>
              </a:rPr>
              <a:t> </a:t>
            </a:r>
            <a:r>
              <a:rPr lang="pt-PT" sz="2000" dirty="0" smtClean="0">
                <a:latin typeface="Century Gothic" pitchFamily="34" charset="0"/>
              </a:rPr>
              <a:t>que 4</a:t>
            </a:r>
            <a:r>
              <a:rPr lang="pt-PT" sz="2000" b="1" dirty="0" smtClean="0">
                <a:latin typeface="Century Gothic" pitchFamily="34" charset="0"/>
              </a:rPr>
              <a:t>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44" name="Seta curvada para cima 43"/>
          <p:cNvSpPr/>
          <p:nvPr/>
        </p:nvSpPr>
        <p:spPr>
          <a:xfrm>
            <a:off x="4143372" y="3071810"/>
            <a:ext cx="1000132" cy="357190"/>
          </a:xfrm>
          <a:prstGeom prst="curvedUpArrow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47" name="Seta curvada para cima 46"/>
          <p:cNvSpPr/>
          <p:nvPr/>
        </p:nvSpPr>
        <p:spPr>
          <a:xfrm>
            <a:off x="4143372" y="2071678"/>
            <a:ext cx="928694" cy="428628"/>
          </a:xfrm>
          <a:prstGeom prst="curvedUp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48" name="CaixaDeTexto 47"/>
          <p:cNvSpPr txBox="1"/>
          <p:nvPr/>
        </p:nvSpPr>
        <p:spPr>
          <a:xfrm>
            <a:off x="5786446" y="3571876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( </a:t>
            </a:r>
            <a:r>
              <a:rPr lang="pt-PT" sz="2000" b="1" dirty="0" smtClean="0">
                <a:latin typeface="Century Gothic" pitchFamily="34" charset="0"/>
              </a:rPr>
              <a:t>4 &lt; 7 </a:t>
            </a:r>
            <a:r>
              <a:rPr lang="pt-PT" sz="2000" dirty="0" smtClean="0">
                <a:latin typeface="Century Gothic" pitchFamily="34" charset="0"/>
              </a:rPr>
              <a:t>)  </a:t>
            </a:r>
            <a:r>
              <a:rPr lang="pt-PT" sz="2000" b="1" dirty="0" smtClean="0">
                <a:latin typeface="Century Gothic" pitchFamily="34" charset="0"/>
              </a:rPr>
              <a:t>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49" name="CaixaDeTexto 48"/>
          <p:cNvSpPr txBox="1"/>
          <p:nvPr/>
        </p:nvSpPr>
        <p:spPr>
          <a:xfrm>
            <a:off x="2571736" y="4357694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latin typeface="Century Gothic" pitchFamily="34" charset="0"/>
              </a:rPr>
              <a:t>4 &lt; 7   é </a:t>
            </a:r>
            <a:r>
              <a:rPr lang="pt-PT" sz="2400" b="1" dirty="0" smtClean="0">
                <a:latin typeface="Century Gothic" pitchFamily="34" charset="0"/>
              </a:rPr>
              <a:t>equivalente</a:t>
            </a:r>
            <a:r>
              <a:rPr lang="pt-PT" sz="2400" dirty="0" smtClean="0">
                <a:latin typeface="Century Gothic" pitchFamily="34" charset="0"/>
              </a:rPr>
              <a:t> a   7 &gt; 4</a:t>
            </a:r>
            <a:endParaRPr lang="pt-PT" sz="2400" dirty="0">
              <a:latin typeface="Century Gothic" pitchFamily="34" charset="0"/>
            </a:endParaRPr>
          </a:p>
        </p:txBody>
      </p:sp>
      <p:sp>
        <p:nvSpPr>
          <p:cNvPr id="50" name="Botão de acção: retroceder ou anterior 49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1" name="Botão de acção: avançar ou seguinte 50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72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/>
      <p:bldP spid="37" grpId="0"/>
      <p:bldP spid="40" grpId="0"/>
      <p:bldP spid="42" grpId="0"/>
      <p:bldP spid="43" grpId="0"/>
      <p:bldP spid="44" grpId="0" animBg="1"/>
      <p:bldP spid="47" grpId="0" animBg="1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9" name="CaixaDeTexto 38"/>
          <p:cNvSpPr txBox="1"/>
          <p:nvPr/>
        </p:nvSpPr>
        <p:spPr>
          <a:xfrm>
            <a:off x="1071538" y="21429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Mediu-se a altura  de três irmãos e sabe-se que:</a:t>
            </a:r>
          </a:p>
        </p:txBody>
      </p:sp>
      <p:sp>
        <p:nvSpPr>
          <p:cNvPr id="1720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5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5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9" name="Rectângulo 18"/>
          <p:cNvSpPr/>
          <p:nvPr/>
        </p:nvSpPr>
        <p:spPr>
          <a:xfrm>
            <a:off x="1142976" y="571480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PT" dirty="0" smtClean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PT" dirty="0" smtClean="0">
                <a:latin typeface="Century Gothic" pitchFamily="34" charset="0"/>
              </a:rPr>
              <a:t> a </a:t>
            </a:r>
            <a:r>
              <a:rPr lang="pt-PT" b="1" dirty="0" smtClean="0">
                <a:latin typeface="Century Gothic" pitchFamily="34" charset="0"/>
              </a:rPr>
              <a:t>Santiago</a:t>
            </a:r>
            <a:r>
              <a:rPr lang="pt-PT" dirty="0" smtClean="0">
                <a:latin typeface="Century Gothic" pitchFamily="34" charset="0"/>
              </a:rPr>
              <a:t> é </a:t>
            </a:r>
            <a:r>
              <a:rPr lang="pt-PT" b="1" dirty="0" smtClean="0">
                <a:latin typeface="Century Gothic" pitchFamily="34" charset="0"/>
              </a:rPr>
              <a:t>mais baixo </a:t>
            </a:r>
            <a:r>
              <a:rPr lang="pt-PT" dirty="0" smtClean="0">
                <a:latin typeface="Century Gothic" pitchFamily="34" charset="0"/>
              </a:rPr>
              <a:t>do que a </a:t>
            </a:r>
            <a:r>
              <a:rPr lang="pt-PT" b="1" dirty="0" smtClean="0">
                <a:latin typeface="Century Gothic" pitchFamily="34" charset="0"/>
              </a:rPr>
              <a:t>Maria</a:t>
            </a:r>
            <a:r>
              <a:rPr lang="pt-PT" dirty="0" smtClean="0">
                <a:latin typeface="Century Gothic" pitchFamily="34" charset="0"/>
              </a:rPr>
              <a:t>;</a:t>
            </a:r>
          </a:p>
        </p:txBody>
      </p:sp>
      <p:sp>
        <p:nvSpPr>
          <p:cNvPr id="20" name="Rectângulo 19"/>
          <p:cNvSpPr/>
          <p:nvPr/>
        </p:nvSpPr>
        <p:spPr>
          <a:xfrm>
            <a:off x="1142976" y="1285860"/>
            <a:ext cx="49292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dirty="0" smtClean="0">
                <a:latin typeface="Century Gothic" pitchFamily="34" charset="0"/>
              </a:rPr>
              <a:t> a </a:t>
            </a:r>
            <a:r>
              <a:rPr lang="pt-PT" b="1" dirty="0" smtClean="0">
                <a:latin typeface="Century Gothic" pitchFamily="34" charset="0"/>
              </a:rPr>
              <a:t>Maria</a:t>
            </a:r>
            <a:r>
              <a:rPr lang="pt-PT" dirty="0" smtClean="0">
                <a:latin typeface="Century Gothic" pitchFamily="34" charset="0"/>
              </a:rPr>
              <a:t> é </a:t>
            </a:r>
            <a:r>
              <a:rPr lang="pt-PT" b="1" dirty="0" smtClean="0">
                <a:latin typeface="Century Gothic" pitchFamily="34" charset="0"/>
              </a:rPr>
              <a:t>mais baixa </a:t>
            </a:r>
            <a:r>
              <a:rPr lang="pt-PT" dirty="0" smtClean="0">
                <a:latin typeface="Century Gothic" pitchFamily="34" charset="0"/>
              </a:rPr>
              <a:t>do que o </a:t>
            </a:r>
            <a:r>
              <a:rPr lang="pt-PT" b="1" dirty="0" smtClean="0">
                <a:latin typeface="Century Gothic" pitchFamily="34" charset="0"/>
              </a:rPr>
              <a:t>Rodrigo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" name="Rectângulo 20"/>
          <p:cNvSpPr/>
          <p:nvPr/>
        </p:nvSpPr>
        <p:spPr>
          <a:xfrm>
            <a:off x="1214414" y="4143380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O que podes </a:t>
            </a:r>
            <a:r>
              <a:rPr lang="pt-PT" b="1" dirty="0" smtClean="0">
                <a:latin typeface="Century Gothic" pitchFamily="34" charset="0"/>
              </a:rPr>
              <a:t>concluir</a:t>
            </a:r>
            <a:r>
              <a:rPr lang="pt-PT" dirty="0" smtClean="0">
                <a:latin typeface="Century Gothic" pitchFamily="34" charset="0"/>
              </a:rPr>
              <a:t> sobre a </a:t>
            </a:r>
            <a:r>
              <a:rPr lang="pt-PT" b="1" dirty="0" smtClean="0">
                <a:latin typeface="Century Gothic" pitchFamily="34" charset="0"/>
              </a:rPr>
              <a:t>medida da altura </a:t>
            </a:r>
            <a:r>
              <a:rPr lang="pt-PT" dirty="0" smtClean="0">
                <a:latin typeface="Century Gothic" pitchFamily="34" charset="0"/>
              </a:rPr>
              <a:t>do </a:t>
            </a:r>
            <a:r>
              <a:rPr lang="pt-PT" b="1" dirty="0" smtClean="0">
                <a:latin typeface="Century Gothic" pitchFamily="34" charset="0"/>
              </a:rPr>
              <a:t>Santiago</a:t>
            </a:r>
            <a:r>
              <a:rPr lang="pt-PT" dirty="0" smtClean="0">
                <a:latin typeface="Century Gothic" pitchFamily="34" charset="0"/>
              </a:rPr>
              <a:t> e do </a:t>
            </a:r>
            <a:r>
              <a:rPr lang="pt-PT" b="1" dirty="0" smtClean="0">
                <a:latin typeface="Century Gothic" pitchFamily="34" charset="0"/>
              </a:rPr>
              <a:t>Rodrigo</a:t>
            </a:r>
            <a:r>
              <a:rPr lang="pt-PT" dirty="0" smtClean="0">
                <a:latin typeface="Century Gothic" pitchFamily="34" charset="0"/>
              </a:rPr>
              <a:t>?</a:t>
            </a:r>
            <a:endParaRPr lang="pt-PT" dirty="0">
              <a:latin typeface="Century Gothic" pitchFamily="34" charset="0"/>
            </a:endParaRPr>
          </a:p>
        </p:txBody>
      </p:sp>
      <p:pic>
        <p:nvPicPr>
          <p:cNvPr id="1945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357430"/>
            <a:ext cx="685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6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000240"/>
            <a:ext cx="1127760" cy="170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6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1857364"/>
            <a:ext cx="11049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ângulo 29"/>
          <p:cNvSpPr/>
          <p:nvPr/>
        </p:nvSpPr>
        <p:spPr>
          <a:xfrm>
            <a:off x="1214414" y="4929198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Resolução:</a:t>
            </a:r>
            <a:endParaRPr lang="pt-PT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31" name="Rectângulo 30"/>
          <p:cNvSpPr/>
          <p:nvPr/>
        </p:nvSpPr>
        <p:spPr>
          <a:xfrm>
            <a:off x="1357290" y="5500702"/>
            <a:ext cx="5143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  <a:latin typeface="Century Gothic" pitchFamily="34" charset="0"/>
              </a:rPr>
              <a:t>O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 Santiago </a:t>
            </a:r>
            <a:r>
              <a:rPr lang="pt-PT" dirty="0" smtClean="0">
                <a:solidFill>
                  <a:srgbClr val="2A59A6"/>
                </a:solidFill>
                <a:latin typeface="Century Gothic" pitchFamily="34" charset="0"/>
              </a:rPr>
              <a:t>é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 mais baixo </a:t>
            </a:r>
            <a:r>
              <a:rPr lang="pt-PT" dirty="0" smtClean="0">
                <a:solidFill>
                  <a:srgbClr val="2A59A6"/>
                </a:solidFill>
                <a:latin typeface="Century Gothic" pitchFamily="34" charset="0"/>
              </a:rPr>
              <a:t>do que o 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Rodrigo.</a:t>
            </a:r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5214950"/>
            <a:ext cx="685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4500570"/>
            <a:ext cx="11049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ângulo 33"/>
          <p:cNvSpPr/>
          <p:nvPr/>
        </p:nvSpPr>
        <p:spPr>
          <a:xfrm>
            <a:off x="1357290" y="5929330"/>
            <a:ext cx="5143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PT" b="1" dirty="0" smtClean="0">
              <a:solidFill>
                <a:srgbClr val="2A59A6"/>
              </a:solidFill>
              <a:latin typeface="Century Gothic" pitchFamily="34" charset="0"/>
            </a:endParaRPr>
          </a:p>
          <a:p>
            <a:r>
              <a:rPr lang="pt-PT" dirty="0" smtClean="0">
                <a:solidFill>
                  <a:srgbClr val="2A59A6"/>
                </a:solidFill>
                <a:latin typeface="Century Gothic" pitchFamily="34" charset="0"/>
              </a:rPr>
              <a:t>O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 Rodrigo </a:t>
            </a:r>
            <a:r>
              <a:rPr lang="pt-PT" dirty="0" smtClean="0">
                <a:solidFill>
                  <a:srgbClr val="2A59A6"/>
                </a:solidFill>
                <a:latin typeface="Century Gothic" pitchFamily="34" charset="0"/>
              </a:rPr>
              <a:t>é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 mais alto </a:t>
            </a:r>
            <a:r>
              <a:rPr lang="pt-PT" dirty="0" smtClean="0">
                <a:solidFill>
                  <a:srgbClr val="2A59A6"/>
                </a:solidFill>
                <a:latin typeface="Century Gothic" pitchFamily="34" charset="0"/>
              </a:rPr>
              <a:t>do que o 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Santiago.</a:t>
            </a:r>
            <a:endParaRPr lang="pt-PT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35" name="Botão de acção: retroceder ou anterior 34">
            <a:hlinkClick r:id="" action="ppaction://hlinkshowjump?jump=previousslide" highlightClick="1"/>
          </p:cNvPr>
          <p:cNvSpPr/>
          <p:nvPr/>
        </p:nvSpPr>
        <p:spPr>
          <a:xfrm>
            <a:off x="142844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6" name="Botão de acção: avançar ou seguinte 35">
            <a:hlinkClick r:id="" action="ppaction://hlinkshowjump?jump=nextslide" highlightClick="1"/>
          </p:cNvPr>
          <p:cNvSpPr/>
          <p:nvPr/>
        </p:nvSpPr>
        <p:spPr>
          <a:xfrm>
            <a:off x="571472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9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9" grpId="0"/>
      <p:bldP spid="20" grpId="0"/>
      <p:bldP spid="21" grpId="0"/>
      <p:bldP spid="30" grpId="0"/>
      <p:bldP spid="31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357554" y="5586249"/>
            <a:ext cx="5072098" cy="1128899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b="1" dirty="0" smtClean="0">
                <a:latin typeface="Century Gothic" pitchFamily="34" charset="0"/>
              </a:rPr>
              <a:t> a</a:t>
            </a:r>
            <a:r>
              <a:rPr lang="pt-PT" sz="2400" dirty="0" smtClean="0">
                <a:latin typeface="Century Gothic" pitchFamily="34" charset="0"/>
              </a:rPr>
              <a:t> &lt; </a:t>
            </a:r>
            <a:r>
              <a:rPr lang="pt-PT" sz="2400" b="1" dirty="0" smtClean="0">
                <a:latin typeface="Century Gothic" pitchFamily="34" charset="0"/>
              </a:rPr>
              <a:t>b</a:t>
            </a:r>
            <a:r>
              <a:rPr lang="pt-PT" sz="2400" dirty="0" smtClean="0">
                <a:latin typeface="Century Gothic" pitchFamily="34" charset="0"/>
              </a:rPr>
              <a:t> e </a:t>
            </a:r>
            <a:r>
              <a:rPr lang="pt-PT" sz="2400" b="1" dirty="0" smtClean="0">
                <a:latin typeface="Century Gothic" pitchFamily="34" charset="0"/>
              </a:rPr>
              <a:t>b</a:t>
            </a:r>
            <a:r>
              <a:rPr lang="pt-PT" sz="2400" dirty="0" smtClean="0">
                <a:latin typeface="Century Gothic" pitchFamily="34" charset="0"/>
              </a:rPr>
              <a:t> &lt; </a:t>
            </a:r>
            <a:r>
              <a:rPr lang="pt-PT" sz="2400" b="1" dirty="0" smtClean="0">
                <a:latin typeface="Century Gothic" pitchFamily="34" charset="0"/>
              </a:rPr>
              <a:t>c</a:t>
            </a:r>
            <a:r>
              <a:rPr lang="pt-PT" sz="2400" dirty="0" smtClean="0">
                <a:latin typeface="Century Gothic" pitchFamily="34" charset="0"/>
              </a:rPr>
              <a:t> </a:t>
            </a:r>
            <a:r>
              <a:rPr lang="pt-PT" sz="2400" b="1" dirty="0" smtClean="0">
                <a:latin typeface="Century Gothic" pitchFamily="34" charset="0"/>
              </a:rPr>
              <a:t>então</a:t>
            </a:r>
            <a:r>
              <a:rPr lang="pt-PT" sz="2400" dirty="0" smtClean="0">
                <a:latin typeface="Century Gothic" pitchFamily="34" charset="0"/>
              </a:rPr>
              <a:t> </a:t>
            </a:r>
            <a:r>
              <a:rPr lang="pt-PT" sz="2400" b="1" dirty="0" smtClean="0">
                <a:latin typeface="Century Gothic" pitchFamily="34" charset="0"/>
              </a:rPr>
              <a:t>a</a:t>
            </a:r>
            <a:r>
              <a:rPr lang="pt-PT" sz="2400" dirty="0" smtClean="0">
                <a:latin typeface="Century Gothic" pitchFamily="34" charset="0"/>
              </a:rPr>
              <a:t> &lt; </a:t>
            </a:r>
            <a:r>
              <a:rPr lang="pt-PT" sz="2400" b="1" dirty="0" smtClean="0">
                <a:latin typeface="Century Gothic" pitchFamily="34" charset="0"/>
              </a:rPr>
              <a:t>c;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b="1" dirty="0" smtClean="0">
                <a:latin typeface="Century Gothic" pitchFamily="34" charset="0"/>
              </a:rPr>
              <a:t>a</a:t>
            </a:r>
            <a:r>
              <a:rPr lang="pt-PT" sz="2400" dirty="0" smtClean="0">
                <a:latin typeface="Century Gothic" pitchFamily="34" charset="0"/>
              </a:rPr>
              <a:t> &gt; </a:t>
            </a:r>
            <a:r>
              <a:rPr lang="pt-PT" sz="2400" b="1" dirty="0" smtClean="0">
                <a:latin typeface="Century Gothic" pitchFamily="34" charset="0"/>
              </a:rPr>
              <a:t>b</a:t>
            </a:r>
            <a:r>
              <a:rPr lang="pt-PT" sz="2400" dirty="0" smtClean="0">
                <a:latin typeface="Century Gothic" pitchFamily="34" charset="0"/>
              </a:rPr>
              <a:t> e </a:t>
            </a:r>
            <a:r>
              <a:rPr lang="pt-PT" sz="2400" b="1" dirty="0" smtClean="0">
                <a:latin typeface="Century Gothic" pitchFamily="34" charset="0"/>
              </a:rPr>
              <a:t>b</a:t>
            </a:r>
            <a:r>
              <a:rPr lang="pt-PT" sz="2400" dirty="0" smtClean="0">
                <a:latin typeface="Century Gothic" pitchFamily="34" charset="0"/>
              </a:rPr>
              <a:t> &gt;</a:t>
            </a:r>
            <a:r>
              <a:rPr lang="pt-PT" sz="2400" b="1" dirty="0" smtClean="0">
                <a:latin typeface="Century Gothic" pitchFamily="34" charset="0"/>
              </a:rPr>
              <a:t>c</a:t>
            </a:r>
            <a:r>
              <a:rPr lang="pt-PT" sz="2400" dirty="0" smtClean="0">
                <a:latin typeface="Century Gothic" pitchFamily="34" charset="0"/>
              </a:rPr>
              <a:t> </a:t>
            </a:r>
            <a:r>
              <a:rPr lang="pt-PT" sz="2400" b="1" dirty="0" smtClean="0">
                <a:latin typeface="Century Gothic" pitchFamily="34" charset="0"/>
              </a:rPr>
              <a:t>então</a:t>
            </a:r>
            <a:r>
              <a:rPr lang="pt-PT" sz="2400" dirty="0" smtClean="0">
                <a:latin typeface="Century Gothic" pitchFamily="34" charset="0"/>
              </a:rPr>
              <a:t> </a:t>
            </a:r>
            <a:r>
              <a:rPr lang="pt-PT" sz="2400" b="1" dirty="0" smtClean="0">
                <a:latin typeface="Century Gothic" pitchFamily="34" charset="0"/>
              </a:rPr>
              <a:t>a</a:t>
            </a:r>
            <a:r>
              <a:rPr lang="pt-PT" sz="2400" dirty="0" smtClean="0">
                <a:latin typeface="Century Gothic" pitchFamily="34" charset="0"/>
              </a:rPr>
              <a:t> &gt; </a:t>
            </a:r>
            <a:r>
              <a:rPr lang="pt-PT" sz="2400" b="1" dirty="0" smtClean="0">
                <a:latin typeface="Century Gothic" pitchFamily="34" charset="0"/>
              </a:rPr>
              <a:t>c</a:t>
            </a:r>
            <a:endParaRPr lang="pt-PT" sz="2400" b="1" dirty="0">
              <a:latin typeface="Century Gothic" pitchFamily="34" charset="0"/>
            </a:endParaRPr>
          </a:p>
        </p:txBody>
      </p:sp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5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5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0" name="CaixaDeTexto 39"/>
          <p:cNvSpPr txBox="1"/>
          <p:nvPr/>
        </p:nvSpPr>
        <p:spPr>
          <a:xfrm>
            <a:off x="1071538" y="4286256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Propriedade 3 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2" name="Rectângulo 21"/>
          <p:cNvSpPr/>
          <p:nvPr/>
        </p:nvSpPr>
        <p:spPr>
          <a:xfrm>
            <a:off x="1142976" y="214290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Pensa em </a:t>
            </a:r>
            <a:r>
              <a:rPr lang="pt-PT" b="1" dirty="0" smtClean="0">
                <a:latin typeface="Century Gothic" pitchFamily="34" charset="0"/>
              </a:rPr>
              <a:t>três números</a:t>
            </a:r>
            <a:r>
              <a:rPr lang="pt-PT" dirty="0" smtClean="0">
                <a:latin typeface="Century Gothic" pitchFamily="34" charset="0"/>
              </a:rPr>
              <a:t>, </a:t>
            </a:r>
            <a:r>
              <a:rPr lang="pt-PT" b="1" dirty="0" smtClean="0"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, </a:t>
            </a:r>
            <a:r>
              <a:rPr lang="pt-PT" b="1" dirty="0" smtClean="0"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latin typeface="Century Gothic" pitchFamily="34" charset="0"/>
              </a:rPr>
              <a:t>c</a:t>
            </a:r>
            <a:r>
              <a:rPr lang="pt-PT" dirty="0" smtClean="0">
                <a:latin typeface="Century Gothic" pitchFamily="34" charset="0"/>
              </a:rPr>
              <a:t> que possam representar a </a:t>
            </a:r>
            <a:r>
              <a:rPr lang="pt-PT" b="1" dirty="0" smtClean="0">
                <a:latin typeface="Century Gothic" pitchFamily="34" charset="0"/>
              </a:rPr>
              <a:t>altura</a:t>
            </a:r>
            <a:r>
              <a:rPr lang="pt-PT" dirty="0" smtClean="0">
                <a:latin typeface="Century Gothic" pitchFamily="34" charset="0"/>
              </a:rPr>
              <a:t>, em </a:t>
            </a:r>
            <a:r>
              <a:rPr lang="pt-PT" b="1" dirty="0" smtClean="0">
                <a:latin typeface="Century Gothic" pitchFamily="34" charset="0"/>
              </a:rPr>
              <a:t>cm</a:t>
            </a:r>
            <a:r>
              <a:rPr lang="pt-PT" dirty="0" smtClean="0">
                <a:latin typeface="Century Gothic" pitchFamily="34" charset="0"/>
              </a:rPr>
              <a:t>, dos três irmãos.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16" name="Rectângulo 15"/>
          <p:cNvSpPr/>
          <p:nvPr/>
        </p:nvSpPr>
        <p:spPr>
          <a:xfrm>
            <a:off x="1071538" y="3000372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Verifica que, se </a:t>
            </a:r>
            <a:r>
              <a:rPr lang="pt-PT" b="1" dirty="0" smtClean="0">
                <a:solidFill>
                  <a:srgbClr val="FFC00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&lt;</a:t>
            </a:r>
            <a:r>
              <a:rPr lang="pt-PT" dirty="0" smtClean="0">
                <a:solidFill>
                  <a:srgbClr val="00B0F0"/>
                </a:solidFill>
                <a:latin typeface="Century Gothic" pitchFamily="34" charset="0"/>
              </a:rPr>
              <a:t> </a:t>
            </a:r>
            <a:r>
              <a:rPr lang="pt-PT" b="1" dirty="0" smtClean="0">
                <a:solidFill>
                  <a:srgbClr val="92D050"/>
                </a:solidFill>
                <a:latin typeface="Century Gothic" pitchFamily="34" charset="0"/>
              </a:rPr>
              <a:t>b</a:t>
            </a:r>
            <a:r>
              <a:rPr lang="pt-PT" dirty="0" smtClean="0">
                <a:solidFill>
                  <a:srgbClr val="00B0F0"/>
                </a:solidFill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e </a:t>
            </a:r>
            <a:r>
              <a:rPr lang="pt-PT" b="1" dirty="0" smtClean="0">
                <a:solidFill>
                  <a:srgbClr val="92D050"/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 &lt; </a:t>
            </a:r>
            <a:r>
              <a:rPr lang="pt-PT" b="1" dirty="0" smtClean="0">
                <a:solidFill>
                  <a:srgbClr val="00B0F0"/>
                </a:solidFill>
                <a:latin typeface="Century Gothic" pitchFamily="34" charset="0"/>
              </a:rPr>
              <a:t>c</a:t>
            </a: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b="1" dirty="0" smtClean="0">
                <a:latin typeface="Century Gothic" pitchFamily="34" charset="0"/>
              </a:rPr>
              <a:t>então</a:t>
            </a: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b="1" dirty="0" smtClean="0">
                <a:solidFill>
                  <a:srgbClr val="FFC00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&lt; </a:t>
            </a:r>
            <a:r>
              <a:rPr lang="pt-PT" b="1" dirty="0" smtClean="0">
                <a:solidFill>
                  <a:srgbClr val="00B0F0"/>
                </a:solidFill>
                <a:latin typeface="Century Gothic" pitchFamily="34" charset="0"/>
              </a:rPr>
              <a:t>c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17" name="Rectângulo 16"/>
          <p:cNvSpPr/>
          <p:nvPr/>
        </p:nvSpPr>
        <p:spPr>
          <a:xfrm>
            <a:off x="1142976" y="1214422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Por exemplo:</a:t>
            </a:r>
            <a:endParaRPr lang="pt-PT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8" name="Rectângulo 17"/>
          <p:cNvSpPr/>
          <p:nvPr/>
        </p:nvSpPr>
        <p:spPr>
          <a:xfrm>
            <a:off x="2714612" y="1571612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Santiago: 105 cm</a:t>
            </a:r>
          </a:p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Maria: 150 cm</a:t>
            </a:r>
          </a:p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Rodrigo: 160 cm</a:t>
            </a:r>
            <a:endParaRPr lang="pt-PT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3" name="Rectângulo 22"/>
          <p:cNvSpPr/>
          <p:nvPr/>
        </p:nvSpPr>
        <p:spPr>
          <a:xfrm>
            <a:off x="5572132" y="1576976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FFC000"/>
                </a:solidFill>
                <a:latin typeface="Century Gothic" pitchFamily="34" charset="0"/>
              </a:rPr>
              <a:t>a =105 cm</a:t>
            </a:r>
          </a:p>
          <a:p>
            <a:r>
              <a:rPr lang="pt-PT" b="1" dirty="0" smtClean="0">
                <a:solidFill>
                  <a:srgbClr val="92D050"/>
                </a:solidFill>
                <a:latin typeface="Century Gothic" pitchFamily="34" charset="0"/>
              </a:rPr>
              <a:t>b = 150 cm</a:t>
            </a:r>
          </a:p>
          <a:p>
            <a:r>
              <a:rPr lang="pt-PT" b="1" dirty="0" smtClean="0">
                <a:solidFill>
                  <a:srgbClr val="00B0F0"/>
                </a:solidFill>
                <a:latin typeface="Century Gothic" pitchFamily="34" charset="0"/>
              </a:rPr>
              <a:t>c = 160 cm</a:t>
            </a:r>
            <a:endParaRPr lang="pt-PT" b="1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cxnSp>
        <p:nvCxnSpPr>
          <p:cNvPr id="25" name="Conexão recta unidireccional 24"/>
          <p:cNvCxnSpPr/>
          <p:nvPr/>
        </p:nvCxnSpPr>
        <p:spPr>
          <a:xfrm>
            <a:off x="4857752" y="178592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cta unidireccional 25"/>
          <p:cNvCxnSpPr/>
          <p:nvPr/>
        </p:nvCxnSpPr>
        <p:spPr>
          <a:xfrm>
            <a:off x="4572000" y="2071678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xão recta unidireccional 26"/>
          <p:cNvCxnSpPr/>
          <p:nvPr/>
        </p:nvCxnSpPr>
        <p:spPr>
          <a:xfrm>
            <a:off x="4714876" y="228599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ângulo 31"/>
          <p:cNvSpPr/>
          <p:nvPr/>
        </p:nvSpPr>
        <p:spPr>
          <a:xfrm>
            <a:off x="2500298" y="3929066"/>
            <a:ext cx="4857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FFC000"/>
                </a:solidFill>
                <a:latin typeface="Century Gothic" pitchFamily="34" charset="0"/>
              </a:rPr>
              <a:t>105 </a:t>
            </a:r>
            <a:r>
              <a:rPr lang="pt-PT" dirty="0" smtClean="0">
                <a:latin typeface="Century Gothic" pitchFamily="34" charset="0"/>
              </a:rPr>
              <a:t>&lt; </a:t>
            </a:r>
            <a:r>
              <a:rPr lang="pt-PT" b="1" dirty="0" smtClean="0">
                <a:solidFill>
                  <a:srgbClr val="92D050"/>
                </a:solidFill>
                <a:latin typeface="Century Gothic" pitchFamily="34" charset="0"/>
              </a:rPr>
              <a:t>150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rgbClr val="92D050"/>
                </a:solidFill>
                <a:latin typeface="Century Gothic" pitchFamily="34" charset="0"/>
              </a:rPr>
              <a:t>150</a:t>
            </a:r>
            <a:r>
              <a:rPr lang="pt-PT" dirty="0" smtClean="0">
                <a:latin typeface="Century Gothic" pitchFamily="34" charset="0"/>
              </a:rPr>
              <a:t>&lt; </a:t>
            </a:r>
            <a:r>
              <a:rPr lang="pt-PT" b="1" dirty="0" smtClean="0">
                <a:solidFill>
                  <a:srgbClr val="00B0F0"/>
                </a:solidFill>
                <a:latin typeface="Century Gothic" pitchFamily="34" charset="0"/>
              </a:rPr>
              <a:t>160</a:t>
            </a:r>
            <a:r>
              <a:rPr lang="pt-PT" b="1" dirty="0" smtClean="0">
                <a:latin typeface="Century Gothic" pitchFamily="34" charset="0"/>
              </a:rPr>
              <a:t> então </a:t>
            </a:r>
            <a:r>
              <a:rPr lang="pt-PT" b="1" dirty="0" smtClean="0">
                <a:solidFill>
                  <a:srgbClr val="FFC000"/>
                </a:solidFill>
                <a:latin typeface="Century Gothic" pitchFamily="34" charset="0"/>
              </a:rPr>
              <a:t>105</a:t>
            </a:r>
            <a:r>
              <a:rPr lang="pt-PT" dirty="0" smtClean="0">
                <a:latin typeface="Century Gothic" pitchFamily="34" charset="0"/>
              </a:rPr>
              <a:t> &lt; </a:t>
            </a:r>
            <a:r>
              <a:rPr lang="pt-PT" b="1" dirty="0" smtClean="0">
                <a:solidFill>
                  <a:srgbClr val="00B0F0"/>
                </a:solidFill>
                <a:latin typeface="Century Gothic" pitchFamily="34" charset="0"/>
              </a:rPr>
              <a:t>160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33" name="Rectângulo 32"/>
          <p:cNvSpPr/>
          <p:nvPr/>
        </p:nvSpPr>
        <p:spPr>
          <a:xfrm>
            <a:off x="1071538" y="4857760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As relações “&lt;“ e “&lt;“ em IR gozam da propriedade </a:t>
            </a:r>
            <a:r>
              <a:rPr lang="pt-PT" b="1" dirty="0" smtClean="0">
                <a:latin typeface="Century Gothic" pitchFamily="34" charset="0"/>
              </a:rPr>
              <a:t>Transitiva</a:t>
            </a:r>
            <a:r>
              <a:rPr lang="pt-PT" dirty="0" smtClean="0">
                <a:latin typeface="Century Gothic" pitchFamily="34" charset="0"/>
              </a:rPr>
              <a:t>, isto é, dados três números reais a, b e c: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34" name="Botão de acção: retroceder ou anterior 33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5" name="Botão de acção: avançar ou seguinte 34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0" grpId="0"/>
      <p:bldP spid="22" grpId="0"/>
      <p:bldP spid="16" grpId="0"/>
      <p:bldP spid="17" grpId="0"/>
      <p:bldP spid="18" grpId="0"/>
      <p:bldP spid="23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tão de acção: retroceder ou anterior 1">
            <a:hlinkClick r:id="" action="ppaction://hlinkshowjump?jump=previousslide" highlightClick="1"/>
          </p:cNvPr>
          <p:cNvSpPr/>
          <p:nvPr/>
        </p:nvSpPr>
        <p:spPr>
          <a:xfrm>
            <a:off x="142844" y="6215082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Botão de acção: avançar ou seguinte 2">
            <a:hlinkClick r:id="" action="ppaction://hlinkshowjump?jump=nextslide" highlightClick="1"/>
          </p:cNvPr>
          <p:cNvSpPr/>
          <p:nvPr/>
        </p:nvSpPr>
        <p:spPr>
          <a:xfrm>
            <a:off x="571472" y="6215082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071538" y="142852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latin typeface="Century Gothic" pitchFamily="34" charset="0"/>
              </a:rPr>
              <a:t>Considera</a:t>
            </a:r>
            <a:r>
              <a:rPr lang="pt-PT" dirty="0" smtClean="0">
                <a:latin typeface="Century Gothic" pitchFamily="34" charset="0"/>
              </a:rPr>
              <a:t> a desigualdade </a:t>
            </a:r>
            <a:r>
              <a:rPr lang="pt-PT" b="1" dirty="0" smtClean="0">
                <a:latin typeface="Century Gothic" pitchFamily="34" charset="0"/>
              </a:rPr>
              <a:t>3 &lt; 5</a:t>
            </a:r>
            <a:endParaRPr lang="pt-PT" b="1" dirty="0">
              <a:latin typeface="Century Gothic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1071538" y="500042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Verifica o que </a:t>
            </a:r>
            <a:r>
              <a:rPr lang="pt-PT" b="1" dirty="0" smtClean="0">
                <a:latin typeface="Century Gothic" pitchFamily="34" charset="0"/>
              </a:rPr>
              <a:t>acontece</a:t>
            </a:r>
            <a:r>
              <a:rPr lang="pt-PT" dirty="0" smtClean="0">
                <a:latin typeface="Century Gothic" pitchFamily="34" charset="0"/>
              </a:rPr>
              <a:t> ao </a:t>
            </a:r>
            <a:r>
              <a:rPr lang="pt-PT" b="1" dirty="0" smtClean="0">
                <a:latin typeface="Century Gothic" pitchFamily="34" charset="0"/>
              </a:rPr>
              <a:t>sentido</a:t>
            </a:r>
            <a:r>
              <a:rPr lang="pt-PT" dirty="0" smtClean="0">
                <a:latin typeface="Century Gothic" pitchFamily="34" charset="0"/>
              </a:rPr>
              <a:t> da desigualdade quando: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1071538" y="92867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b="1" dirty="0" smtClean="0">
                <a:latin typeface="Century Gothic" pitchFamily="34" charset="0"/>
              </a:rPr>
              <a:t>adicionas</a:t>
            </a:r>
            <a:r>
              <a:rPr lang="pt-PT" dirty="0" smtClean="0">
                <a:latin typeface="Century Gothic" pitchFamily="34" charset="0"/>
              </a:rPr>
              <a:t> a ambos os membros da desigualdade um número </a:t>
            </a:r>
            <a:r>
              <a:rPr lang="pt-PT" b="1" dirty="0" smtClean="0">
                <a:latin typeface="Century Gothic" pitchFamily="34" charset="0"/>
              </a:rPr>
              <a:t>positivo</a:t>
            </a:r>
            <a:endParaRPr lang="pt-PT" b="1" dirty="0"/>
          </a:p>
        </p:txBody>
      </p:sp>
      <p:sp>
        <p:nvSpPr>
          <p:cNvPr id="7" name="Rectângulo 6"/>
          <p:cNvSpPr/>
          <p:nvPr/>
        </p:nvSpPr>
        <p:spPr>
          <a:xfrm>
            <a:off x="1142976" y="2857496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b="1" dirty="0" smtClean="0">
                <a:latin typeface="Century Gothic" pitchFamily="34" charset="0"/>
              </a:rPr>
              <a:t>adicionas</a:t>
            </a:r>
            <a:r>
              <a:rPr lang="pt-PT" dirty="0" smtClean="0">
                <a:latin typeface="Century Gothic" pitchFamily="34" charset="0"/>
              </a:rPr>
              <a:t> a ambos os membros da desigualdade um número </a:t>
            </a:r>
            <a:r>
              <a:rPr lang="pt-PT" b="1" dirty="0" smtClean="0">
                <a:latin typeface="Century Gothic" pitchFamily="34" charset="0"/>
              </a:rPr>
              <a:t>negativo</a:t>
            </a:r>
            <a:endParaRPr lang="pt-PT" b="1" dirty="0"/>
          </a:p>
        </p:txBody>
      </p:sp>
      <p:sp>
        <p:nvSpPr>
          <p:cNvPr id="8" name="Rectângulo 7"/>
          <p:cNvSpPr/>
          <p:nvPr/>
        </p:nvSpPr>
        <p:spPr>
          <a:xfrm>
            <a:off x="1214414" y="1571612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Por exemplo:</a:t>
            </a:r>
            <a:endParaRPr lang="pt-PT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3714744" y="1643050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latin typeface="Century Gothic" pitchFamily="34" charset="0"/>
              </a:rPr>
              <a:t>3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+2</a:t>
            </a:r>
            <a:r>
              <a:rPr lang="pt-PT" b="1" dirty="0" smtClean="0">
                <a:latin typeface="Century Gothic" pitchFamily="34" charset="0"/>
              </a:rPr>
              <a:t> &lt; 5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+2</a:t>
            </a:r>
            <a:endParaRPr lang="pt-PT" b="1" dirty="0">
              <a:latin typeface="Century Gothic" pitchFamily="34" charset="0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000496" y="2428868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C00000"/>
                </a:solidFill>
                <a:latin typeface="Century Gothic" pitchFamily="34" charset="0"/>
              </a:rPr>
              <a:t>5</a:t>
            </a:r>
            <a:r>
              <a:rPr lang="pt-PT" b="1" dirty="0" smtClean="0">
                <a:latin typeface="Century Gothic" pitchFamily="34" charset="0"/>
              </a:rPr>
              <a:t> &lt; </a:t>
            </a:r>
            <a:r>
              <a:rPr lang="pt-PT" b="1" dirty="0" smtClean="0">
                <a:solidFill>
                  <a:srgbClr val="C00000"/>
                </a:solidFill>
                <a:latin typeface="Century Gothic" pitchFamily="34" charset="0"/>
              </a:rPr>
              <a:t>7</a:t>
            </a:r>
            <a:endParaRPr lang="pt-PT" b="1" dirty="0">
              <a:latin typeface="Century Gothic" pitchFamily="34" charset="0"/>
            </a:endParaRPr>
          </a:p>
        </p:txBody>
      </p:sp>
      <p:cxnSp>
        <p:nvCxnSpPr>
          <p:cNvPr id="12" name="Conexão recta unidireccional 11"/>
          <p:cNvCxnSpPr/>
          <p:nvPr/>
        </p:nvCxnSpPr>
        <p:spPr>
          <a:xfrm rot="16200000" flipH="1">
            <a:off x="3786182" y="2143116"/>
            <a:ext cx="571504" cy="142876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unidireccional 13"/>
          <p:cNvCxnSpPr/>
          <p:nvPr/>
        </p:nvCxnSpPr>
        <p:spPr>
          <a:xfrm rot="5400000">
            <a:off x="4321967" y="2178835"/>
            <a:ext cx="571504" cy="71438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ângulo 15"/>
          <p:cNvSpPr/>
          <p:nvPr/>
        </p:nvSpPr>
        <p:spPr>
          <a:xfrm>
            <a:off x="3714744" y="3429000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latin typeface="Century Gothic" pitchFamily="34" charset="0"/>
              </a:rPr>
              <a:t>3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-2</a:t>
            </a:r>
            <a:r>
              <a:rPr lang="pt-PT" b="1" dirty="0" smtClean="0">
                <a:latin typeface="Century Gothic" pitchFamily="34" charset="0"/>
              </a:rPr>
              <a:t> &lt; 5</a:t>
            </a:r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-2</a:t>
            </a:r>
            <a:endParaRPr lang="pt-PT" b="1" dirty="0">
              <a:latin typeface="Century Gothic" pitchFamily="34" charset="0"/>
            </a:endParaRPr>
          </a:p>
        </p:txBody>
      </p:sp>
      <p:cxnSp>
        <p:nvCxnSpPr>
          <p:cNvPr id="17" name="Conexão recta unidireccional 16"/>
          <p:cNvCxnSpPr/>
          <p:nvPr/>
        </p:nvCxnSpPr>
        <p:spPr>
          <a:xfrm rot="16200000" flipH="1">
            <a:off x="3786182" y="3929066"/>
            <a:ext cx="571504" cy="142876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cta unidireccional 17"/>
          <p:cNvCxnSpPr/>
          <p:nvPr/>
        </p:nvCxnSpPr>
        <p:spPr>
          <a:xfrm rot="5400000">
            <a:off x="4321967" y="3964785"/>
            <a:ext cx="571504" cy="71438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ângulo 18"/>
          <p:cNvSpPr/>
          <p:nvPr/>
        </p:nvSpPr>
        <p:spPr>
          <a:xfrm>
            <a:off x="4000496" y="4286256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C00000"/>
                </a:solidFill>
                <a:latin typeface="Century Gothic" pitchFamily="34" charset="0"/>
              </a:rPr>
              <a:t>1</a:t>
            </a:r>
            <a:r>
              <a:rPr lang="pt-PT" b="1" dirty="0" smtClean="0">
                <a:latin typeface="Century Gothic" pitchFamily="34" charset="0"/>
              </a:rPr>
              <a:t> &lt; </a:t>
            </a:r>
            <a:r>
              <a:rPr lang="pt-PT" b="1" dirty="0" smtClean="0">
                <a:solidFill>
                  <a:srgbClr val="C00000"/>
                </a:solidFill>
                <a:latin typeface="Century Gothic" pitchFamily="34" charset="0"/>
              </a:rPr>
              <a:t>3</a:t>
            </a:r>
            <a:endParaRPr lang="pt-PT" b="1" dirty="0">
              <a:latin typeface="Century Gothic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1285852" y="5357826"/>
            <a:ext cx="7715304" cy="1200329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b="1" dirty="0" smtClean="0">
                <a:latin typeface="Century Gothic" pitchFamily="34" charset="0"/>
              </a:rPr>
              <a:t> a</a:t>
            </a:r>
            <a:r>
              <a:rPr lang="pt-PT" sz="2400" dirty="0" smtClean="0">
                <a:latin typeface="Century Gothic" pitchFamily="34" charset="0"/>
              </a:rPr>
              <a:t> &lt; </a:t>
            </a:r>
            <a:r>
              <a:rPr lang="pt-PT" sz="2400" b="1" dirty="0" smtClean="0">
                <a:latin typeface="Century Gothic" pitchFamily="34" charset="0"/>
              </a:rPr>
              <a:t>b</a:t>
            </a:r>
            <a:r>
              <a:rPr lang="pt-PT" sz="2400" dirty="0" smtClean="0">
                <a:latin typeface="Century Gothic" pitchFamily="34" charset="0"/>
              </a:rPr>
              <a:t> </a:t>
            </a:r>
            <a:r>
              <a:rPr lang="pt-PT" sz="2400" b="1" dirty="0" smtClean="0">
                <a:latin typeface="Century Gothic" pitchFamily="34" charset="0"/>
              </a:rPr>
              <a:t>então</a:t>
            </a:r>
            <a:r>
              <a:rPr lang="pt-PT" sz="2400" dirty="0" smtClean="0">
                <a:latin typeface="Century Gothic" pitchFamily="34" charset="0"/>
              </a:rPr>
              <a:t> </a:t>
            </a:r>
            <a:r>
              <a:rPr lang="pt-PT" sz="2400" b="1" dirty="0" smtClean="0">
                <a:latin typeface="Century Gothic" pitchFamily="34" charset="0"/>
              </a:rPr>
              <a:t>a +c</a:t>
            </a:r>
            <a:r>
              <a:rPr lang="pt-PT" sz="2400" dirty="0" smtClean="0">
                <a:latin typeface="Century Gothic" pitchFamily="34" charset="0"/>
              </a:rPr>
              <a:t> &lt; </a:t>
            </a:r>
            <a:r>
              <a:rPr lang="pt-PT" sz="2400" b="1" dirty="0" smtClean="0">
                <a:latin typeface="Century Gothic" pitchFamily="34" charset="0"/>
              </a:rPr>
              <a:t>b+c;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b="1" dirty="0" smtClean="0">
                <a:latin typeface="Century Gothic" pitchFamily="34" charset="0"/>
              </a:rPr>
              <a:t>a</a:t>
            </a:r>
            <a:r>
              <a:rPr lang="pt-PT" sz="2400" dirty="0" smtClean="0">
                <a:latin typeface="Century Gothic" pitchFamily="34" charset="0"/>
              </a:rPr>
              <a:t> &gt; </a:t>
            </a:r>
            <a:r>
              <a:rPr lang="pt-PT" sz="2400" b="1" dirty="0" smtClean="0">
                <a:latin typeface="Century Gothic" pitchFamily="34" charset="0"/>
              </a:rPr>
              <a:t>b</a:t>
            </a:r>
            <a:r>
              <a:rPr lang="pt-PT" sz="2400" dirty="0" smtClean="0">
                <a:latin typeface="Century Gothic" pitchFamily="34" charset="0"/>
              </a:rPr>
              <a:t> </a:t>
            </a:r>
            <a:r>
              <a:rPr lang="pt-PT" sz="2400" b="1" dirty="0" smtClean="0">
                <a:latin typeface="Century Gothic" pitchFamily="34" charset="0"/>
              </a:rPr>
              <a:t>então</a:t>
            </a:r>
            <a:r>
              <a:rPr lang="pt-PT" sz="2400" dirty="0" smtClean="0">
                <a:latin typeface="Century Gothic" pitchFamily="34" charset="0"/>
              </a:rPr>
              <a:t> </a:t>
            </a:r>
            <a:r>
              <a:rPr lang="pt-PT" sz="2400" b="1" dirty="0" smtClean="0">
                <a:latin typeface="Century Gothic" pitchFamily="34" charset="0"/>
              </a:rPr>
              <a:t>a</a:t>
            </a:r>
            <a:r>
              <a:rPr lang="pt-PT" sz="2400" dirty="0" smtClean="0">
                <a:latin typeface="Century Gothic" pitchFamily="34" charset="0"/>
              </a:rPr>
              <a:t> </a:t>
            </a:r>
            <a:r>
              <a:rPr lang="pt-PT" sz="2400" b="1" dirty="0" smtClean="0">
                <a:latin typeface="Century Gothic" pitchFamily="34" charset="0"/>
              </a:rPr>
              <a:t>+c </a:t>
            </a:r>
            <a:r>
              <a:rPr lang="pt-PT" sz="2400" dirty="0" smtClean="0">
                <a:latin typeface="Century Gothic" pitchFamily="34" charset="0"/>
              </a:rPr>
              <a:t>&gt; </a:t>
            </a:r>
            <a:r>
              <a:rPr lang="pt-PT" sz="2400" b="1" dirty="0" smtClean="0">
                <a:latin typeface="Century Gothic" pitchFamily="34" charset="0"/>
              </a:rPr>
              <a:t>b+c, </a:t>
            </a:r>
            <a:r>
              <a:rPr lang="pt-PT" sz="1600" dirty="0" smtClean="0">
                <a:latin typeface="Century Gothic" pitchFamily="34" charset="0"/>
              </a:rPr>
              <a:t>com </a:t>
            </a:r>
            <a:r>
              <a:rPr lang="pt-PT" sz="1600" b="1" dirty="0" smtClean="0">
                <a:latin typeface="Century Gothic" pitchFamily="34" charset="0"/>
              </a:rPr>
              <a:t>a</a:t>
            </a:r>
            <a:r>
              <a:rPr lang="pt-PT" sz="1600" dirty="0" smtClean="0">
                <a:latin typeface="Century Gothic" pitchFamily="34" charset="0"/>
              </a:rPr>
              <a:t>, </a:t>
            </a:r>
            <a:r>
              <a:rPr lang="pt-PT" sz="1600" b="1" dirty="0" smtClean="0">
                <a:latin typeface="Century Gothic" pitchFamily="34" charset="0"/>
              </a:rPr>
              <a:t>b</a:t>
            </a:r>
            <a:r>
              <a:rPr lang="pt-PT" sz="1600" dirty="0" smtClean="0">
                <a:latin typeface="Century Gothic" pitchFamily="34" charset="0"/>
              </a:rPr>
              <a:t> e </a:t>
            </a:r>
            <a:r>
              <a:rPr lang="pt-PT" sz="1600" b="1" dirty="0" smtClean="0">
                <a:latin typeface="Century Gothic" pitchFamily="34" charset="0"/>
              </a:rPr>
              <a:t>c</a:t>
            </a:r>
            <a:r>
              <a:rPr lang="pt-PT" sz="1600" dirty="0" smtClean="0">
                <a:latin typeface="Century Gothic" pitchFamily="34" charset="0"/>
              </a:rPr>
              <a:t> números reais quaisquer.</a:t>
            </a:r>
            <a:r>
              <a:rPr lang="pt-PT" sz="1600" b="1" dirty="0" smtClean="0">
                <a:latin typeface="Century Gothic" pitchFamily="34" charset="0"/>
              </a:rPr>
              <a:t> </a:t>
            </a:r>
            <a:endParaRPr lang="pt-PT" sz="2400" b="1" dirty="0">
              <a:latin typeface="Century Gothic" pitchFamily="34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71538" y="4643446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Propriedade 2 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3" name="Chamada em forma de nuvem 22"/>
          <p:cNvSpPr/>
          <p:nvPr/>
        </p:nvSpPr>
        <p:spPr>
          <a:xfrm>
            <a:off x="5786446" y="1285860"/>
            <a:ext cx="2928958" cy="1428760"/>
          </a:xfrm>
          <a:prstGeom prst="cloudCallout">
            <a:avLst>
              <a:gd name="adj1" fmla="val -86891"/>
              <a:gd name="adj2" fmla="val 43817"/>
            </a:avLst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O sentido da desigualdade mantêm-se!</a:t>
            </a:r>
            <a:endParaRPr lang="pt-PT" dirty="0"/>
          </a:p>
        </p:txBody>
      </p:sp>
      <p:sp>
        <p:nvSpPr>
          <p:cNvPr id="24" name="Chamada em forma de nuvem 23"/>
          <p:cNvSpPr/>
          <p:nvPr/>
        </p:nvSpPr>
        <p:spPr>
          <a:xfrm>
            <a:off x="6000760" y="3143248"/>
            <a:ext cx="2928958" cy="1428760"/>
          </a:xfrm>
          <a:prstGeom prst="cloudCallout">
            <a:avLst>
              <a:gd name="adj1" fmla="val -86891"/>
              <a:gd name="adj2" fmla="val 43817"/>
            </a:avLst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O sentido da desigualdade mantêm-se!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6" grpId="0"/>
      <p:bldP spid="19" grpId="0"/>
      <p:bldP spid="20" grpId="0" animBg="1"/>
      <p:bldP spid="21" grpId="0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tão de acção: retroceder ou anterior 1">
            <a:hlinkClick r:id="" action="ppaction://hlinkshowjump?jump=previousslide" highlightClick="1"/>
          </p:cNvPr>
          <p:cNvSpPr/>
          <p:nvPr/>
        </p:nvSpPr>
        <p:spPr>
          <a:xfrm>
            <a:off x="142844" y="6215082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Botão de acção: avançar ou seguinte 2">
            <a:hlinkClick r:id="" action="ppaction://hlinkshowjump?jump=nextslide" highlightClick="1"/>
          </p:cNvPr>
          <p:cNvSpPr/>
          <p:nvPr/>
        </p:nvSpPr>
        <p:spPr>
          <a:xfrm>
            <a:off x="571472" y="6215082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071538" y="142852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latin typeface="Century Gothic" pitchFamily="34" charset="0"/>
              </a:rPr>
              <a:t>Considera</a:t>
            </a:r>
            <a:r>
              <a:rPr lang="pt-PT" dirty="0" smtClean="0">
                <a:latin typeface="Century Gothic" pitchFamily="34" charset="0"/>
              </a:rPr>
              <a:t> a desigualdade </a:t>
            </a:r>
            <a:r>
              <a:rPr lang="pt-PT" b="1" dirty="0" smtClean="0">
                <a:latin typeface="Century Gothic" pitchFamily="34" charset="0"/>
              </a:rPr>
              <a:t>7 &gt; 3</a:t>
            </a:r>
            <a:endParaRPr lang="pt-PT" b="1" dirty="0">
              <a:latin typeface="Century Gothic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1071538" y="928670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Verifica o que </a:t>
            </a:r>
            <a:r>
              <a:rPr lang="pt-PT" b="1" dirty="0" smtClean="0">
                <a:latin typeface="Century Gothic" pitchFamily="34" charset="0"/>
              </a:rPr>
              <a:t>acontece</a:t>
            </a:r>
            <a:r>
              <a:rPr lang="pt-PT" dirty="0" smtClean="0">
                <a:latin typeface="Century Gothic" pitchFamily="34" charset="0"/>
              </a:rPr>
              <a:t> ao </a:t>
            </a:r>
            <a:r>
              <a:rPr lang="pt-PT" b="1" dirty="0" smtClean="0">
                <a:latin typeface="Century Gothic" pitchFamily="34" charset="0"/>
              </a:rPr>
              <a:t>sentido</a:t>
            </a:r>
            <a:r>
              <a:rPr lang="pt-PT" dirty="0" smtClean="0">
                <a:latin typeface="Century Gothic" pitchFamily="34" charset="0"/>
              </a:rPr>
              <a:t> da desigualdade quando: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1071538" y="164305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b="1" dirty="0" smtClean="0">
                <a:latin typeface="Century Gothic" pitchFamily="34" charset="0"/>
              </a:rPr>
              <a:t>Multiplicas</a:t>
            </a:r>
            <a:r>
              <a:rPr lang="pt-PT" dirty="0" smtClean="0">
                <a:latin typeface="Century Gothic" pitchFamily="34" charset="0"/>
              </a:rPr>
              <a:t> a ambos os membros da desigualdade um número </a:t>
            </a:r>
            <a:r>
              <a:rPr lang="pt-PT" b="1" dirty="0" smtClean="0">
                <a:latin typeface="Century Gothic" pitchFamily="34" charset="0"/>
              </a:rPr>
              <a:t>positivo</a:t>
            </a:r>
            <a:endParaRPr lang="pt-PT" b="1" dirty="0"/>
          </a:p>
        </p:txBody>
      </p:sp>
      <p:sp>
        <p:nvSpPr>
          <p:cNvPr id="8" name="Rectângulo 7"/>
          <p:cNvSpPr/>
          <p:nvPr/>
        </p:nvSpPr>
        <p:spPr>
          <a:xfrm>
            <a:off x="1214414" y="2916792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Por exemplo:</a:t>
            </a:r>
            <a:endParaRPr lang="pt-PT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000496" y="3774048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solidFill>
                  <a:srgbClr val="C00000"/>
                </a:solidFill>
                <a:latin typeface="Century Gothic" pitchFamily="34" charset="0"/>
              </a:rPr>
              <a:t>14</a:t>
            </a:r>
            <a:r>
              <a:rPr lang="pt-PT" b="1" dirty="0" smtClean="0">
                <a:latin typeface="Century Gothic" pitchFamily="34" charset="0"/>
              </a:rPr>
              <a:t> &gt; </a:t>
            </a:r>
            <a:r>
              <a:rPr lang="pt-PT" b="1" dirty="0" smtClean="0">
                <a:solidFill>
                  <a:srgbClr val="C00000"/>
                </a:solidFill>
                <a:latin typeface="Century Gothic" pitchFamily="34" charset="0"/>
              </a:rPr>
              <a:t>6</a:t>
            </a:r>
            <a:endParaRPr lang="pt-PT" b="1" dirty="0">
              <a:latin typeface="Century Gothic" pitchFamily="34" charset="0"/>
            </a:endParaRPr>
          </a:p>
        </p:txBody>
      </p:sp>
      <p:cxnSp>
        <p:nvCxnSpPr>
          <p:cNvPr id="12" name="Conexão recta unidireccional 11"/>
          <p:cNvCxnSpPr/>
          <p:nvPr/>
        </p:nvCxnSpPr>
        <p:spPr>
          <a:xfrm rot="16200000" flipH="1">
            <a:off x="3750463" y="3452577"/>
            <a:ext cx="642942" cy="142876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unidireccional 13"/>
          <p:cNvCxnSpPr/>
          <p:nvPr/>
        </p:nvCxnSpPr>
        <p:spPr>
          <a:xfrm rot="5400000">
            <a:off x="4393405" y="3381139"/>
            <a:ext cx="642942" cy="285752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/>
          <p:cNvSpPr txBox="1"/>
          <p:nvPr/>
        </p:nvSpPr>
        <p:spPr>
          <a:xfrm>
            <a:off x="1142976" y="4714884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Propriedade 4 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3" name="Chamada em forma de nuvem 22"/>
          <p:cNvSpPr/>
          <p:nvPr/>
        </p:nvSpPr>
        <p:spPr>
          <a:xfrm>
            <a:off x="5929322" y="2631040"/>
            <a:ext cx="2928958" cy="1428760"/>
          </a:xfrm>
          <a:prstGeom prst="cloudCallout">
            <a:avLst>
              <a:gd name="adj1" fmla="val -86891"/>
              <a:gd name="adj2" fmla="val 43817"/>
            </a:avLst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O sentido da desigualdade mantêm-se!</a:t>
            </a:r>
            <a:endParaRPr lang="pt-PT" dirty="0"/>
          </a:p>
        </p:txBody>
      </p:sp>
      <p:sp>
        <p:nvSpPr>
          <p:cNvPr id="1966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96609" name="Object 1"/>
          <p:cNvGraphicFramePr>
            <a:graphicFrameLocks noChangeAspect="1"/>
          </p:cNvGraphicFramePr>
          <p:nvPr/>
        </p:nvGraphicFramePr>
        <p:xfrm>
          <a:off x="3571868" y="2845354"/>
          <a:ext cx="1714512" cy="412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6" name="Equação" r:id="rId3" imgW="748975" imgH="177723" progId="Equation.3">
                  <p:embed/>
                </p:oleObj>
              </mc:Choice>
              <mc:Fallback>
                <p:oleObj name="Equação" r:id="rId3" imgW="748975" imgH="177723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2845354"/>
                        <a:ext cx="1714512" cy="4123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14" name="Object 6"/>
          <p:cNvGraphicFramePr>
            <a:graphicFrameLocks noChangeAspect="1"/>
          </p:cNvGraphicFramePr>
          <p:nvPr/>
        </p:nvGraphicFramePr>
        <p:xfrm>
          <a:off x="3857620" y="5286388"/>
          <a:ext cx="4359275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7" name="Equação" r:id="rId5" imgW="1904760" imgH="203040" progId="Equation.3">
                  <p:embed/>
                </p:oleObj>
              </mc:Choice>
              <mc:Fallback>
                <p:oleObj name="Equação" r:id="rId5" imgW="190476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0" y="5286388"/>
                        <a:ext cx="4359275" cy="471488"/>
                      </a:xfrm>
                      <a:prstGeom prst="rect">
                        <a:avLst/>
                      </a:prstGeom>
                      <a:solidFill>
                        <a:srgbClr val="819DF7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15" name="Object 7"/>
          <p:cNvGraphicFramePr>
            <a:graphicFrameLocks noChangeAspect="1"/>
          </p:cNvGraphicFramePr>
          <p:nvPr/>
        </p:nvGraphicFramePr>
        <p:xfrm>
          <a:off x="3871913" y="6072188"/>
          <a:ext cx="4329112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8" name="Equação" r:id="rId7" imgW="1892160" imgH="203040" progId="Equation.3">
                  <p:embed/>
                </p:oleObj>
              </mc:Choice>
              <mc:Fallback>
                <p:oleObj name="Equação" r:id="rId7" imgW="189216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1913" y="6072188"/>
                        <a:ext cx="4329112" cy="471487"/>
                      </a:xfrm>
                      <a:prstGeom prst="rect">
                        <a:avLst/>
                      </a:prstGeom>
                      <a:solidFill>
                        <a:srgbClr val="819DF7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6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21" grpId="0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tão de acção: retroceder ou anterior 1">
            <a:hlinkClick r:id="" action="ppaction://hlinkshowjump?jump=previousslide" highlightClick="1"/>
          </p:cNvPr>
          <p:cNvSpPr/>
          <p:nvPr/>
        </p:nvSpPr>
        <p:spPr>
          <a:xfrm>
            <a:off x="142844" y="6215082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Botão de acção: avançar ou seguinte 2">
            <a:hlinkClick r:id="" action="ppaction://hlinkshowjump?jump=nextslide" highlightClick="1"/>
          </p:cNvPr>
          <p:cNvSpPr/>
          <p:nvPr/>
        </p:nvSpPr>
        <p:spPr>
          <a:xfrm>
            <a:off x="571472" y="6215082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071538" y="142852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>
                <a:latin typeface="Century Gothic" pitchFamily="34" charset="0"/>
              </a:rPr>
              <a:t>Considera</a:t>
            </a:r>
            <a:r>
              <a:rPr lang="pt-PT" dirty="0" smtClean="0">
                <a:latin typeface="Century Gothic" pitchFamily="34" charset="0"/>
              </a:rPr>
              <a:t> a desigualdade </a:t>
            </a:r>
            <a:r>
              <a:rPr lang="pt-PT" b="1" dirty="0" smtClean="0">
                <a:latin typeface="Century Gothic" pitchFamily="34" charset="0"/>
              </a:rPr>
              <a:t>7 &gt; 3</a:t>
            </a:r>
            <a:endParaRPr lang="pt-PT" b="1" dirty="0">
              <a:latin typeface="Century Gothic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1071538" y="500042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Verifica o que </a:t>
            </a:r>
            <a:r>
              <a:rPr lang="pt-PT" b="1" dirty="0" smtClean="0">
                <a:latin typeface="Century Gothic" pitchFamily="34" charset="0"/>
              </a:rPr>
              <a:t>acontece</a:t>
            </a:r>
            <a:r>
              <a:rPr lang="pt-PT" dirty="0" smtClean="0">
                <a:latin typeface="Century Gothic" pitchFamily="34" charset="0"/>
              </a:rPr>
              <a:t> ao </a:t>
            </a:r>
            <a:r>
              <a:rPr lang="pt-PT" b="1" dirty="0" smtClean="0">
                <a:latin typeface="Century Gothic" pitchFamily="34" charset="0"/>
              </a:rPr>
              <a:t>sentido</a:t>
            </a:r>
            <a:r>
              <a:rPr lang="pt-PT" dirty="0" smtClean="0">
                <a:latin typeface="Century Gothic" pitchFamily="34" charset="0"/>
              </a:rPr>
              <a:t> da desigualdade quando: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142976" y="1142984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b="1" dirty="0" smtClean="0">
                <a:latin typeface="Century Gothic" pitchFamily="34" charset="0"/>
              </a:rPr>
              <a:t>multiplicas</a:t>
            </a:r>
            <a:r>
              <a:rPr lang="pt-PT" dirty="0" smtClean="0">
                <a:latin typeface="Century Gothic" pitchFamily="34" charset="0"/>
              </a:rPr>
              <a:t> a ambos os membros da desigualdade um número </a:t>
            </a:r>
            <a:r>
              <a:rPr lang="pt-PT" b="1" dirty="0" smtClean="0">
                <a:latin typeface="Century Gothic" pitchFamily="34" charset="0"/>
              </a:rPr>
              <a:t>negativo</a:t>
            </a:r>
            <a:endParaRPr lang="pt-PT" b="1" dirty="0"/>
          </a:p>
        </p:txBody>
      </p:sp>
      <p:cxnSp>
        <p:nvCxnSpPr>
          <p:cNvPr id="17" name="Conexão recta unidireccional 16"/>
          <p:cNvCxnSpPr/>
          <p:nvPr/>
        </p:nvCxnSpPr>
        <p:spPr>
          <a:xfrm rot="5400000">
            <a:off x="1428728" y="2714620"/>
            <a:ext cx="571504" cy="1588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cta unidireccional 17"/>
          <p:cNvCxnSpPr/>
          <p:nvPr/>
        </p:nvCxnSpPr>
        <p:spPr>
          <a:xfrm rot="5400000">
            <a:off x="2786050" y="2714620"/>
            <a:ext cx="571504" cy="1588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/>
          <p:cNvSpPr txBox="1"/>
          <p:nvPr/>
        </p:nvSpPr>
        <p:spPr>
          <a:xfrm>
            <a:off x="1000100" y="3929066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Propriedade 4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4" name="Chamada em forma de nuvem 23"/>
          <p:cNvSpPr/>
          <p:nvPr/>
        </p:nvSpPr>
        <p:spPr>
          <a:xfrm>
            <a:off x="5286380" y="2500306"/>
            <a:ext cx="2928958" cy="1428760"/>
          </a:xfrm>
          <a:prstGeom prst="cloudCallout">
            <a:avLst>
              <a:gd name="adj1" fmla="val -142090"/>
              <a:gd name="adj2" fmla="val 29904"/>
            </a:avLst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O sentido da desigualdade altera-se!</a:t>
            </a:r>
            <a:endParaRPr lang="pt-PT" dirty="0"/>
          </a:p>
        </p:txBody>
      </p:sp>
      <p:sp>
        <p:nvSpPr>
          <p:cNvPr id="1966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96611" name="Object 3"/>
          <p:cNvGraphicFramePr>
            <a:graphicFrameLocks noChangeAspect="1"/>
          </p:cNvGraphicFramePr>
          <p:nvPr/>
        </p:nvGraphicFramePr>
        <p:xfrm>
          <a:off x="1285852" y="1928802"/>
          <a:ext cx="2527300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66" name="Equação" r:id="rId3" imgW="1104840" imgH="203040" progId="Equation.3">
                  <p:embed/>
                </p:oleObj>
              </mc:Choice>
              <mc:Fallback>
                <p:oleObj name="Equação" r:id="rId3" imgW="110484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1928802"/>
                        <a:ext cx="2527300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12" name="Object 4"/>
          <p:cNvGraphicFramePr>
            <a:graphicFrameLocks noChangeAspect="1"/>
          </p:cNvGraphicFramePr>
          <p:nvPr/>
        </p:nvGraphicFramePr>
        <p:xfrm>
          <a:off x="1142976" y="3071810"/>
          <a:ext cx="1026962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67" name="Equação" r:id="rId5" imgW="291960" imgH="164880" progId="Equation.3">
                  <p:embed/>
                </p:oleObj>
              </mc:Choice>
              <mc:Fallback>
                <p:oleObj name="Equação" r:id="rId5" imgW="29196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3071810"/>
                        <a:ext cx="1026962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58" name="Object 6"/>
          <p:cNvGraphicFramePr>
            <a:graphicFrameLocks noChangeAspect="1"/>
          </p:cNvGraphicFramePr>
          <p:nvPr/>
        </p:nvGraphicFramePr>
        <p:xfrm>
          <a:off x="2825750" y="2981325"/>
          <a:ext cx="80486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68" name="Equação" r:id="rId7" imgW="228600" imgH="177480" progId="Equation.3">
                  <p:embed/>
                </p:oleObj>
              </mc:Choice>
              <mc:Fallback>
                <p:oleObj name="Equação" r:id="rId7" imgW="22860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750" y="2981325"/>
                        <a:ext cx="804863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59" name="Object 7"/>
          <p:cNvGraphicFramePr>
            <a:graphicFrameLocks noChangeAspect="1"/>
          </p:cNvGraphicFramePr>
          <p:nvPr/>
        </p:nvGraphicFramePr>
        <p:xfrm>
          <a:off x="2290763" y="3128963"/>
          <a:ext cx="446087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69" name="Equação" r:id="rId9" imgW="126720" imgH="126720" progId="Equation.3">
                  <p:embed/>
                </p:oleObj>
              </mc:Choice>
              <mc:Fallback>
                <p:oleObj name="Equação" r:id="rId9" imgW="126720" imgH="12672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0763" y="3128963"/>
                        <a:ext cx="446087" cy="385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Conexão recta unidireccional 26"/>
          <p:cNvCxnSpPr/>
          <p:nvPr/>
        </p:nvCxnSpPr>
        <p:spPr>
          <a:xfrm rot="5400000">
            <a:off x="2179621" y="2749545"/>
            <a:ext cx="785818" cy="158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2764" name="Object 12"/>
          <p:cNvGraphicFramePr>
            <a:graphicFrameLocks noChangeAspect="1"/>
          </p:cNvGraphicFramePr>
          <p:nvPr/>
        </p:nvGraphicFramePr>
        <p:xfrm>
          <a:off x="2500298" y="5143512"/>
          <a:ext cx="432911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70" name="Equação" r:id="rId11" imgW="1892160" imgH="203040" progId="Equation.3">
                  <p:embed/>
                </p:oleObj>
              </mc:Choice>
              <mc:Fallback>
                <p:oleObj name="Equação" r:id="rId11" imgW="1892160" imgH="203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5143512"/>
                        <a:ext cx="4329113" cy="471487"/>
                      </a:xfrm>
                      <a:prstGeom prst="rect">
                        <a:avLst/>
                      </a:prstGeom>
                      <a:solidFill>
                        <a:srgbClr val="819DF7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65" name="Object 13"/>
          <p:cNvGraphicFramePr>
            <a:graphicFrameLocks noChangeAspect="1"/>
          </p:cNvGraphicFramePr>
          <p:nvPr/>
        </p:nvGraphicFramePr>
        <p:xfrm>
          <a:off x="2500298" y="6072206"/>
          <a:ext cx="432911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71" name="Equação" r:id="rId13" imgW="1892160" imgH="203040" progId="Equation.3">
                  <p:embed/>
                </p:oleObj>
              </mc:Choice>
              <mc:Fallback>
                <p:oleObj name="Equação" r:id="rId13" imgW="1892160" imgH="2030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6072206"/>
                        <a:ext cx="4329112" cy="471488"/>
                      </a:xfrm>
                      <a:prstGeom prst="rect">
                        <a:avLst/>
                      </a:prstGeom>
                      <a:solidFill>
                        <a:srgbClr val="819DF7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6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96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2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2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02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202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21" grpId="0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571480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Exemplo: “Valores aproximados”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071538" y="1285860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Indicar </a:t>
            </a:r>
            <a:r>
              <a:rPr lang="pt-PT" b="1" dirty="0" smtClean="0">
                <a:latin typeface="Century Gothic" pitchFamily="34" charset="0"/>
              </a:rPr>
              <a:t>um valor aproximado</a:t>
            </a:r>
            <a:r>
              <a:rPr lang="pt-PT" dirty="0" smtClean="0">
                <a:latin typeface="Century Gothic" pitchFamily="34" charset="0"/>
              </a:rPr>
              <a:t>, por </a:t>
            </a:r>
            <a:r>
              <a:rPr lang="pt-PT" b="1" dirty="0" smtClean="0">
                <a:latin typeface="Century Gothic" pitchFamily="34" charset="0"/>
              </a:rPr>
              <a:t>defeito</a:t>
            </a:r>
            <a:r>
              <a:rPr lang="pt-PT" dirty="0" smtClean="0">
                <a:latin typeface="Century Gothic" pitchFamily="34" charset="0"/>
              </a:rPr>
              <a:t> e por </a:t>
            </a:r>
            <a:r>
              <a:rPr lang="pt-PT" b="1" dirty="0" smtClean="0">
                <a:latin typeface="Century Gothic" pitchFamily="34" charset="0"/>
              </a:rPr>
              <a:t>excesso</a:t>
            </a:r>
            <a:r>
              <a:rPr lang="pt-PT" dirty="0" smtClean="0">
                <a:latin typeface="Century Gothic" pitchFamily="34" charset="0"/>
              </a:rPr>
              <a:t>, de 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142976" y="2071678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com </a:t>
            </a:r>
            <a:r>
              <a:rPr lang="pt-PT" b="1" dirty="0" smtClean="0">
                <a:latin typeface="Century Gothic" pitchFamily="34" charset="0"/>
              </a:rPr>
              <a:t>duas </a:t>
            </a:r>
            <a:r>
              <a:rPr lang="pt-PT" dirty="0" smtClean="0">
                <a:latin typeface="Century Gothic" pitchFamily="34" charset="0"/>
              </a:rPr>
              <a:t>casas decimais.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037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03777" name="Object 1"/>
          <p:cNvGraphicFramePr>
            <a:graphicFrameLocks noChangeAspect="1"/>
          </p:cNvGraphicFramePr>
          <p:nvPr/>
        </p:nvGraphicFramePr>
        <p:xfrm>
          <a:off x="7843838" y="1214438"/>
          <a:ext cx="11017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88" name="Equação" r:id="rId3" imgW="444240" imgH="228600" progId="Equation.3">
                  <p:embed/>
                </p:oleObj>
              </mc:Choice>
              <mc:Fallback>
                <p:oleObj name="Equação" r:id="rId3" imgW="44424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3838" y="1214438"/>
                        <a:ext cx="1101725" cy="571500"/>
                      </a:xfrm>
                      <a:prstGeom prst="rect">
                        <a:avLst/>
                      </a:prstGeom>
                      <a:solidFill>
                        <a:srgbClr val="819DF7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3779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03780" name="Object 4"/>
          <p:cNvGraphicFramePr>
            <a:graphicFrameLocks noChangeAspect="1"/>
          </p:cNvGraphicFramePr>
          <p:nvPr/>
        </p:nvGraphicFramePr>
        <p:xfrm>
          <a:off x="1142976" y="2857496"/>
          <a:ext cx="3000396" cy="563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89" name="Equação" r:id="rId5" imgW="1295280" imgH="241200" progId="Equation.3">
                  <p:embed/>
                </p:oleObj>
              </mc:Choice>
              <mc:Fallback>
                <p:oleObj name="Equação" r:id="rId5" imgW="129528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2857496"/>
                        <a:ext cx="3000396" cy="5635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1" name="Object 5"/>
          <p:cNvGraphicFramePr>
            <a:graphicFrameLocks noChangeAspect="1"/>
          </p:cNvGraphicFramePr>
          <p:nvPr/>
        </p:nvGraphicFramePr>
        <p:xfrm>
          <a:off x="1071539" y="3714752"/>
          <a:ext cx="2643206" cy="602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90" name="Equação" r:id="rId7" imgW="1066680" imgH="241200" progId="Equation.3">
                  <p:embed/>
                </p:oleObj>
              </mc:Choice>
              <mc:Fallback>
                <p:oleObj name="Equação" r:id="rId7" imgW="106668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9" y="3714752"/>
                        <a:ext cx="2643206" cy="6028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Conexão recta unidireccional 10"/>
          <p:cNvCxnSpPr/>
          <p:nvPr/>
        </p:nvCxnSpPr>
        <p:spPr>
          <a:xfrm rot="5400000">
            <a:off x="1142976" y="4572008"/>
            <a:ext cx="571504" cy="1588"/>
          </a:xfrm>
          <a:prstGeom prst="straightConnector1">
            <a:avLst/>
          </a:prstGeom>
          <a:ln w="38100">
            <a:solidFill>
              <a:srgbClr val="A6BF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unidireccional 12"/>
          <p:cNvCxnSpPr/>
          <p:nvPr/>
        </p:nvCxnSpPr>
        <p:spPr>
          <a:xfrm rot="5400000">
            <a:off x="3001158" y="4499776"/>
            <a:ext cx="571504" cy="1588"/>
          </a:xfrm>
          <a:prstGeom prst="straightConnector1">
            <a:avLst/>
          </a:prstGeom>
          <a:ln w="38100">
            <a:solidFill>
              <a:srgbClr val="A6BF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ângulo 13"/>
          <p:cNvSpPr/>
          <p:nvPr/>
        </p:nvSpPr>
        <p:spPr>
          <a:xfrm>
            <a:off x="1000100" y="5072074"/>
            <a:ext cx="1643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Valor aproximado por</a:t>
            </a:r>
            <a:r>
              <a:rPr lang="pt-PT" b="1" dirty="0" smtClean="0">
                <a:latin typeface="Century Gothic" pitchFamily="34" charset="0"/>
              </a:rPr>
              <a:t> defeito</a:t>
            </a:r>
            <a:endParaRPr lang="pt-PT" b="1" dirty="0">
              <a:latin typeface="Century Gothic" pitchFamily="34" charset="0"/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2643174" y="4857760"/>
            <a:ext cx="1643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Valor aproximado por </a:t>
            </a:r>
            <a:r>
              <a:rPr lang="pt-PT" b="1" dirty="0" smtClean="0">
                <a:latin typeface="Century Gothic" pitchFamily="34" charset="0"/>
              </a:rPr>
              <a:t>excesso</a:t>
            </a:r>
            <a:endParaRPr lang="pt-PT" b="1" dirty="0">
              <a:latin typeface="Century Gothic" pitchFamily="34" charset="0"/>
            </a:endParaRPr>
          </a:p>
        </p:txBody>
      </p:sp>
      <p:graphicFrame>
        <p:nvGraphicFramePr>
          <p:cNvPr id="203782" name="Object 6"/>
          <p:cNvGraphicFramePr>
            <a:graphicFrameLocks noChangeAspect="1"/>
          </p:cNvGraphicFramePr>
          <p:nvPr/>
        </p:nvGraphicFramePr>
        <p:xfrm>
          <a:off x="6429388" y="3000372"/>
          <a:ext cx="11017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91" name="Equação" r:id="rId9" imgW="444240" imgH="228600" progId="Equation.3">
                  <p:embed/>
                </p:oleObj>
              </mc:Choice>
              <mc:Fallback>
                <p:oleObj name="Equação" r:id="rId9" imgW="4442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8" y="3000372"/>
                        <a:ext cx="1101725" cy="571500"/>
                      </a:xfrm>
                      <a:prstGeom prst="rect">
                        <a:avLst/>
                      </a:prstGeom>
                      <a:solidFill>
                        <a:srgbClr val="819DF7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3" name="Object 7"/>
          <p:cNvGraphicFramePr>
            <a:graphicFrameLocks noChangeAspect="1"/>
          </p:cNvGraphicFramePr>
          <p:nvPr/>
        </p:nvGraphicFramePr>
        <p:xfrm>
          <a:off x="4786314" y="3063876"/>
          <a:ext cx="15732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92" name="Equação" r:id="rId11" imgW="634680" imgH="203040" progId="Equation.3">
                  <p:embed/>
                </p:oleObj>
              </mc:Choice>
              <mc:Fallback>
                <p:oleObj name="Equação" r:id="rId11" imgW="63468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4" y="3063876"/>
                        <a:ext cx="1573212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4" name="Object 8"/>
          <p:cNvGraphicFramePr>
            <a:graphicFrameLocks noChangeAspect="1"/>
          </p:cNvGraphicFramePr>
          <p:nvPr/>
        </p:nvGraphicFramePr>
        <p:xfrm>
          <a:off x="7556500" y="3063875"/>
          <a:ext cx="1604963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93" name="Equação" r:id="rId13" imgW="647640" imgH="203040" progId="Equation.3">
                  <p:embed/>
                </p:oleObj>
              </mc:Choice>
              <mc:Fallback>
                <p:oleObj name="Equação" r:id="rId13" imgW="64764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0" y="3063875"/>
                        <a:ext cx="1604963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5" name="Object 9"/>
          <p:cNvGraphicFramePr>
            <a:graphicFrameLocks noChangeAspect="1"/>
          </p:cNvGraphicFramePr>
          <p:nvPr/>
        </p:nvGraphicFramePr>
        <p:xfrm>
          <a:off x="6429388" y="4071942"/>
          <a:ext cx="11017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94" name="Equação" r:id="rId15" imgW="444240" imgH="228600" progId="Equation.3">
                  <p:embed/>
                </p:oleObj>
              </mc:Choice>
              <mc:Fallback>
                <p:oleObj name="Equação" r:id="rId15" imgW="44424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8" y="4071942"/>
                        <a:ext cx="1101725" cy="571500"/>
                      </a:xfrm>
                      <a:prstGeom prst="rect">
                        <a:avLst/>
                      </a:prstGeom>
                      <a:solidFill>
                        <a:srgbClr val="819DF7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6" name="Object 10"/>
          <p:cNvGraphicFramePr>
            <a:graphicFrameLocks noChangeAspect="1"/>
          </p:cNvGraphicFramePr>
          <p:nvPr/>
        </p:nvGraphicFramePr>
        <p:xfrm>
          <a:off x="5286380" y="4143380"/>
          <a:ext cx="106997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95" name="Equação" r:id="rId16" imgW="431640" imgH="203040" progId="Equation.3">
                  <p:embed/>
                </p:oleObj>
              </mc:Choice>
              <mc:Fallback>
                <p:oleObj name="Equação" r:id="rId16" imgW="43164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4143380"/>
                        <a:ext cx="1069975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7" name="Object 11"/>
          <p:cNvGraphicFramePr>
            <a:graphicFrameLocks noChangeAspect="1"/>
          </p:cNvGraphicFramePr>
          <p:nvPr/>
        </p:nvGraphicFramePr>
        <p:xfrm>
          <a:off x="7786710" y="4071942"/>
          <a:ext cx="106838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96" name="Equação" r:id="rId18" imgW="431640" imgH="203040" progId="Equation.3">
                  <p:embed/>
                </p:oleObj>
              </mc:Choice>
              <mc:Fallback>
                <p:oleObj name="Equação" r:id="rId18" imgW="43164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6710" y="4071942"/>
                        <a:ext cx="1068387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Conexão recta unidireccional 21"/>
          <p:cNvCxnSpPr/>
          <p:nvPr/>
        </p:nvCxnSpPr>
        <p:spPr>
          <a:xfrm rot="5400000">
            <a:off x="5429256" y="5006000"/>
            <a:ext cx="571504" cy="1588"/>
          </a:xfrm>
          <a:prstGeom prst="straightConnector1">
            <a:avLst/>
          </a:prstGeom>
          <a:ln w="38100">
            <a:solidFill>
              <a:srgbClr val="A6BF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cta unidireccional 22"/>
          <p:cNvCxnSpPr/>
          <p:nvPr/>
        </p:nvCxnSpPr>
        <p:spPr>
          <a:xfrm rot="5400000">
            <a:off x="8001818" y="4933768"/>
            <a:ext cx="571504" cy="1588"/>
          </a:xfrm>
          <a:prstGeom prst="straightConnector1">
            <a:avLst/>
          </a:prstGeom>
          <a:ln w="38100">
            <a:solidFill>
              <a:srgbClr val="A6BF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ângulo 23"/>
          <p:cNvSpPr/>
          <p:nvPr/>
        </p:nvSpPr>
        <p:spPr>
          <a:xfrm>
            <a:off x="5286380" y="5506066"/>
            <a:ext cx="1643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Valor aproximado por</a:t>
            </a:r>
            <a:r>
              <a:rPr lang="pt-PT" b="1" dirty="0" smtClean="0">
                <a:latin typeface="Century Gothic" pitchFamily="34" charset="0"/>
              </a:rPr>
              <a:t> defeito</a:t>
            </a:r>
            <a:endParaRPr lang="pt-PT" b="1" dirty="0">
              <a:latin typeface="Century Gothic" pitchFamily="34" charset="0"/>
            </a:endParaRPr>
          </a:p>
        </p:txBody>
      </p:sp>
      <p:sp>
        <p:nvSpPr>
          <p:cNvPr id="25" name="Rectângulo 24"/>
          <p:cNvSpPr/>
          <p:nvPr/>
        </p:nvSpPr>
        <p:spPr>
          <a:xfrm>
            <a:off x="7643834" y="5291752"/>
            <a:ext cx="1643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Valor aproximado por </a:t>
            </a:r>
            <a:r>
              <a:rPr lang="pt-PT" b="1" dirty="0" smtClean="0">
                <a:latin typeface="Century Gothic" pitchFamily="34" charset="0"/>
              </a:rPr>
              <a:t>excesso</a:t>
            </a:r>
            <a:endParaRPr lang="pt-PT" b="1" dirty="0">
              <a:latin typeface="Century Gothic" pitchFamily="34" charset="0"/>
            </a:endParaRPr>
          </a:p>
        </p:txBody>
      </p:sp>
      <p:cxnSp>
        <p:nvCxnSpPr>
          <p:cNvPr id="26" name="Conexão recta unidireccional 25"/>
          <p:cNvCxnSpPr/>
          <p:nvPr/>
        </p:nvCxnSpPr>
        <p:spPr>
          <a:xfrm rot="5400000">
            <a:off x="5358612" y="3785396"/>
            <a:ext cx="571504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xão recta unidireccional 26"/>
          <p:cNvCxnSpPr/>
          <p:nvPr/>
        </p:nvCxnSpPr>
        <p:spPr>
          <a:xfrm rot="5400000">
            <a:off x="8286776" y="3714752"/>
            <a:ext cx="500066" cy="21431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Botão de acção: retroceder ou anterior 27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9" name="Botão de acção: avançar ou seguinte 28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3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3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03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3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3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03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03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03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4" grpId="0"/>
      <p:bldP spid="15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tão de acção: home 1">
            <a:hlinkClick r:id="rId2" action="ppaction://hlinksldjump" highlightClick="1"/>
          </p:cNvPr>
          <p:cNvSpPr/>
          <p:nvPr/>
        </p:nvSpPr>
        <p:spPr>
          <a:xfrm>
            <a:off x="7929586" y="5072074"/>
            <a:ext cx="500066" cy="92869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CaixaDeTexto 2"/>
          <p:cNvSpPr txBox="1"/>
          <p:nvPr/>
        </p:nvSpPr>
        <p:spPr>
          <a:xfrm>
            <a:off x="1071538" y="714356"/>
            <a:ext cx="75009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Agora podes </a:t>
            </a:r>
            <a:r>
              <a:rPr lang="pt-PT" sz="2000" b="1" dirty="0" smtClean="0">
                <a:latin typeface="Century Gothic" pitchFamily="34" charset="0"/>
              </a:rPr>
              <a:t>praticar</a:t>
            </a:r>
            <a:r>
              <a:rPr lang="pt-PT" sz="2000" dirty="0" smtClean="0">
                <a:latin typeface="Century Gothic" pitchFamily="34" charset="0"/>
              </a:rPr>
              <a:t> resolvendo a </a:t>
            </a:r>
            <a:r>
              <a:rPr lang="pt-PT" sz="2000" b="1" dirty="0" smtClean="0">
                <a:latin typeface="Century Gothic" pitchFamily="34" charset="0"/>
              </a:rPr>
              <a:t>tarefa 5</a:t>
            </a:r>
            <a:r>
              <a:rPr lang="pt-PT" sz="2000" dirty="0" smtClean="0">
                <a:latin typeface="Century Gothic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4" name="Botão de acção: retroceder ou anterior 3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857356" y="285728"/>
            <a:ext cx="6215106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40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Intervalos de números reais </a:t>
            </a:r>
            <a:endParaRPr kumimoji="0" lang="pt-PT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42976" y="1142984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Consideremos a seguinte equação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2048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04801" name="Object 1"/>
          <p:cNvGraphicFramePr>
            <a:graphicFrameLocks noChangeAspect="1"/>
          </p:cNvGraphicFramePr>
          <p:nvPr/>
        </p:nvGraphicFramePr>
        <p:xfrm>
          <a:off x="3657600" y="1714488"/>
          <a:ext cx="8048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18" name="Equação" r:id="rId3" imgW="342720" imgH="177480" progId="Equation.3">
                  <p:embed/>
                </p:oleObj>
              </mc:Choice>
              <mc:Fallback>
                <p:oleObj name="Equação" r:id="rId3" imgW="342720" imgH="177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714488"/>
                        <a:ext cx="804863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ângulo 5"/>
          <p:cNvSpPr/>
          <p:nvPr/>
        </p:nvSpPr>
        <p:spPr>
          <a:xfrm>
            <a:off x="1071538" y="2786058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A equação tem uma única solução: </a:t>
            </a:r>
            <a:r>
              <a:rPr lang="pt-PT" sz="2000" b="1" dirty="0" smtClean="0">
                <a:latin typeface="Century Gothic" pitchFamily="34" charset="0"/>
              </a:rPr>
              <a:t>3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04803" name="Object 3"/>
          <p:cNvGraphicFramePr>
            <a:graphicFrameLocks noChangeAspect="1"/>
          </p:cNvGraphicFramePr>
          <p:nvPr/>
        </p:nvGraphicFramePr>
        <p:xfrm>
          <a:off x="2714612" y="3429000"/>
          <a:ext cx="1043616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19" name="Equação" r:id="rId5" imgW="457002" imgH="215806" progId="Equation.3">
                  <p:embed/>
                </p:oleObj>
              </mc:Choice>
              <mc:Fallback>
                <p:oleObj name="Equação" r:id="rId5" imgW="457002" imgH="215806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3429000"/>
                        <a:ext cx="1043616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eta para baixo 8"/>
          <p:cNvSpPr/>
          <p:nvPr/>
        </p:nvSpPr>
        <p:spPr>
          <a:xfrm>
            <a:off x="4000496" y="2214554"/>
            <a:ext cx="21431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Seta para a direita 9"/>
          <p:cNvSpPr/>
          <p:nvPr/>
        </p:nvSpPr>
        <p:spPr>
          <a:xfrm>
            <a:off x="3929058" y="3526157"/>
            <a:ext cx="642942" cy="2600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Rectângulo 10"/>
          <p:cNvSpPr/>
          <p:nvPr/>
        </p:nvSpPr>
        <p:spPr>
          <a:xfrm>
            <a:off x="4786314" y="3429000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Conjunto solução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1142976" y="4286256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Representação na </a:t>
            </a:r>
            <a:r>
              <a:rPr lang="pt-PT" sz="2000" dirty="0" err="1" smtClean="0">
                <a:latin typeface="Century Gothic" pitchFamily="34" charset="0"/>
              </a:rPr>
              <a:t>reta</a:t>
            </a:r>
            <a:r>
              <a:rPr lang="pt-PT" sz="2000" dirty="0" smtClean="0">
                <a:latin typeface="Century Gothic" pitchFamily="34" charset="0"/>
              </a:rPr>
              <a:t> real</a:t>
            </a:r>
            <a:endParaRPr lang="pt-PT" sz="2000" b="1" dirty="0">
              <a:latin typeface="Century Gothic" pitchFamily="34" charset="0"/>
            </a:endParaRPr>
          </a:p>
        </p:txBody>
      </p:sp>
      <p:graphicFrame>
        <p:nvGraphicFramePr>
          <p:cNvPr id="55" name="Object 27"/>
          <p:cNvGraphicFramePr>
            <a:graphicFrameLocks noChangeAspect="1"/>
          </p:cNvGraphicFramePr>
          <p:nvPr/>
        </p:nvGraphicFramePr>
        <p:xfrm>
          <a:off x="2428860" y="5429264"/>
          <a:ext cx="279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0" name="Equation" r:id="rId7" imgW="279360" imgH="164880" progId="">
                  <p:embed/>
                </p:oleObj>
              </mc:Choice>
              <mc:Fallback>
                <p:oleObj name="Equation" r:id="rId7" imgW="279360" imgH="1648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5429264"/>
                        <a:ext cx="279400" cy="16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28"/>
          <p:cNvGraphicFramePr>
            <a:graphicFrameLocks noChangeAspect="1"/>
          </p:cNvGraphicFramePr>
          <p:nvPr/>
        </p:nvGraphicFramePr>
        <p:xfrm>
          <a:off x="7000892" y="5429264"/>
          <a:ext cx="2794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1" name="Equation" r:id="rId9" imgW="279360" imgH="177480" progId="">
                  <p:embed/>
                </p:oleObj>
              </mc:Choice>
              <mc:Fallback>
                <p:oleObj name="Equation" r:id="rId9" imgW="27936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2" y="5429264"/>
                        <a:ext cx="2794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8" name="Grupo 67"/>
          <p:cNvGrpSpPr/>
          <p:nvPr/>
        </p:nvGrpSpPr>
        <p:grpSpPr>
          <a:xfrm>
            <a:off x="2571736" y="5214950"/>
            <a:ext cx="4800600" cy="622300"/>
            <a:chOff x="2509822" y="4929198"/>
            <a:chExt cx="4800600" cy="622300"/>
          </a:xfrm>
        </p:grpSpPr>
        <p:sp>
          <p:nvSpPr>
            <p:cNvPr id="43" name="Line 7"/>
            <p:cNvSpPr>
              <a:spLocks noChangeShapeType="1"/>
            </p:cNvSpPr>
            <p:nvPr/>
          </p:nvSpPr>
          <p:spPr bwMode="auto">
            <a:xfrm>
              <a:off x="2509822" y="5033973"/>
              <a:ext cx="4800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3684572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>
              <a:off x="4056047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>
              <a:off x="4414822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4789472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48" name="Line 14"/>
            <p:cNvSpPr>
              <a:spLocks noChangeShapeType="1"/>
            </p:cNvSpPr>
            <p:nvPr/>
          </p:nvSpPr>
          <p:spPr bwMode="auto">
            <a:xfrm>
              <a:off x="5170472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5526072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50" name="Line 17"/>
            <p:cNvSpPr>
              <a:spLocks noChangeShapeType="1"/>
            </p:cNvSpPr>
            <p:nvPr/>
          </p:nvSpPr>
          <p:spPr bwMode="auto">
            <a:xfrm>
              <a:off x="5897547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51" name="Line 18"/>
            <p:cNvSpPr>
              <a:spLocks noChangeShapeType="1"/>
            </p:cNvSpPr>
            <p:nvPr/>
          </p:nvSpPr>
          <p:spPr bwMode="auto">
            <a:xfrm>
              <a:off x="6272197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52" name="Line 19"/>
            <p:cNvSpPr>
              <a:spLocks noChangeShapeType="1"/>
            </p:cNvSpPr>
            <p:nvPr/>
          </p:nvSpPr>
          <p:spPr bwMode="auto">
            <a:xfrm>
              <a:off x="6646847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53" name="Line 20"/>
            <p:cNvSpPr>
              <a:spLocks noChangeShapeType="1"/>
            </p:cNvSpPr>
            <p:nvPr/>
          </p:nvSpPr>
          <p:spPr bwMode="auto">
            <a:xfrm>
              <a:off x="2955910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54" name="Line 21"/>
            <p:cNvSpPr>
              <a:spLocks noChangeShapeType="1"/>
            </p:cNvSpPr>
            <p:nvPr/>
          </p:nvSpPr>
          <p:spPr bwMode="auto">
            <a:xfrm>
              <a:off x="3327385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graphicFrame>
          <p:nvGraphicFramePr>
            <p:cNvPr id="57" name="Object 35"/>
            <p:cNvGraphicFramePr>
              <a:graphicFrameLocks noChangeAspect="1"/>
            </p:cNvGraphicFramePr>
            <p:nvPr/>
          </p:nvGraphicFramePr>
          <p:xfrm>
            <a:off x="2738422" y="5170498"/>
            <a:ext cx="357188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22" name="Equation" r:id="rId11" imgW="190440" imgH="203040" progId="">
                    <p:embed/>
                  </p:oleObj>
                </mc:Choice>
                <mc:Fallback>
                  <p:oleObj name="Equation" r:id="rId11" imgW="190440" imgH="203040" progId="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8422" y="5170498"/>
                          <a:ext cx="357188" cy="381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8" name="Object 36"/>
            <p:cNvGraphicFramePr>
              <a:graphicFrameLocks noChangeAspect="1"/>
            </p:cNvGraphicFramePr>
            <p:nvPr/>
          </p:nvGraphicFramePr>
          <p:xfrm>
            <a:off x="3082910" y="5170498"/>
            <a:ext cx="38100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23" name="Equation" r:id="rId13" imgW="203040" imgH="203040" progId="">
                    <p:embed/>
                  </p:oleObj>
                </mc:Choice>
                <mc:Fallback>
                  <p:oleObj name="Equation" r:id="rId13" imgW="203040" imgH="203040" progId="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2910" y="5170498"/>
                          <a:ext cx="381000" cy="381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37"/>
            <p:cNvGraphicFramePr>
              <a:graphicFrameLocks noChangeAspect="1"/>
            </p:cNvGraphicFramePr>
            <p:nvPr/>
          </p:nvGraphicFramePr>
          <p:xfrm>
            <a:off x="3475022" y="5170498"/>
            <a:ext cx="357188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24" name="Equation" r:id="rId15" imgW="190440" imgH="203040" progId="">
                    <p:embed/>
                  </p:oleObj>
                </mc:Choice>
                <mc:Fallback>
                  <p:oleObj name="Equation" r:id="rId15" imgW="190440" imgH="203040" progId="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5022" y="5170498"/>
                          <a:ext cx="357188" cy="381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" name="Object 39"/>
            <p:cNvGraphicFramePr>
              <a:graphicFrameLocks noChangeAspect="1"/>
            </p:cNvGraphicFramePr>
            <p:nvPr/>
          </p:nvGraphicFramePr>
          <p:xfrm>
            <a:off x="3830622" y="5170498"/>
            <a:ext cx="38100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25" name="Equation" r:id="rId17" imgW="203040" imgH="203040" progId="">
                    <p:embed/>
                  </p:oleObj>
                </mc:Choice>
                <mc:Fallback>
                  <p:oleObj name="Equation" r:id="rId17" imgW="203040" imgH="203040" progId="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0622" y="5170498"/>
                          <a:ext cx="381000" cy="381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" name="Object 40"/>
            <p:cNvGraphicFramePr>
              <a:graphicFrameLocks noChangeAspect="1"/>
            </p:cNvGraphicFramePr>
            <p:nvPr/>
          </p:nvGraphicFramePr>
          <p:xfrm>
            <a:off x="4197335" y="5170498"/>
            <a:ext cx="333375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26" name="Equation" r:id="rId19" imgW="177480" imgH="203040" progId="">
                    <p:embed/>
                  </p:oleObj>
                </mc:Choice>
                <mc:Fallback>
                  <p:oleObj name="Equation" r:id="rId19" imgW="177480" imgH="203040" progId="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7335" y="5170498"/>
                          <a:ext cx="333375" cy="381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" name="Object 41"/>
            <p:cNvGraphicFramePr>
              <a:graphicFrameLocks noChangeAspect="1"/>
            </p:cNvGraphicFramePr>
            <p:nvPr/>
          </p:nvGraphicFramePr>
          <p:xfrm>
            <a:off x="4689460" y="5180023"/>
            <a:ext cx="238125" cy="33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27" name="Equation" r:id="rId21" imgW="126720" imgH="177480" progId="">
                    <p:embed/>
                  </p:oleObj>
                </mc:Choice>
                <mc:Fallback>
                  <p:oleObj name="Equation" r:id="rId21" imgW="126720" imgH="177480" progId="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9460" y="5180023"/>
                          <a:ext cx="238125" cy="333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" name="Object 43"/>
            <p:cNvGraphicFramePr>
              <a:graphicFrameLocks noChangeAspect="1"/>
            </p:cNvGraphicFramePr>
            <p:nvPr/>
          </p:nvGraphicFramePr>
          <p:xfrm>
            <a:off x="5094272" y="5170498"/>
            <a:ext cx="166688" cy="309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28" name="Equation" r:id="rId23" imgW="88560" imgH="164880" progId="">
                    <p:embed/>
                  </p:oleObj>
                </mc:Choice>
                <mc:Fallback>
                  <p:oleObj name="Equation" r:id="rId23" imgW="88560" imgH="164880" progId="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94272" y="5170498"/>
                          <a:ext cx="166688" cy="3095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bject 44"/>
            <p:cNvGraphicFramePr>
              <a:graphicFrameLocks noChangeAspect="1"/>
            </p:cNvGraphicFramePr>
            <p:nvPr/>
          </p:nvGraphicFramePr>
          <p:xfrm>
            <a:off x="5440347" y="5180023"/>
            <a:ext cx="238125" cy="309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29" name="Equation" r:id="rId25" imgW="126720" imgH="164880" progId="">
                    <p:embed/>
                  </p:oleObj>
                </mc:Choice>
                <mc:Fallback>
                  <p:oleObj name="Equation" r:id="rId25" imgW="126720" imgH="164880" progId="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40347" y="5180023"/>
                          <a:ext cx="238125" cy="3095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ject 45"/>
            <p:cNvGraphicFramePr>
              <a:graphicFrameLocks noChangeAspect="1"/>
            </p:cNvGraphicFramePr>
            <p:nvPr/>
          </p:nvGraphicFramePr>
          <p:xfrm>
            <a:off x="5794360" y="5181611"/>
            <a:ext cx="214313" cy="33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30" name="Equation" r:id="rId27" imgW="114120" imgH="177480" progId="">
                    <p:embed/>
                  </p:oleObj>
                </mc:Choice>
                <mc:Fallback>
                  <p:oleObj name="Equation" r:id="rId27" imgW="114120" imgH="177480" progId="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4360" y="5181611"/>
                          <a:ext cx="214313" cy="333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6" name="Object 48"/>
            <p:cNvGraphicFramePr>
              <a:graphicFrameLocks noChangeAspect="1"/>
            </p:cNvGraphicFramePr>
            <p:nvPr/>
          </p:nvGraphicFramePr>
          <p:xfrm>
            <a:off x="6151547" y="5180023"/>
            <a:ext cx="238125" cy="309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31" name="Equation" r:id="rId29" imgW="126720" imgH="164880" progId="">
                    <p:embed/>
                  </p:oleObj>
                </mc:Choice>
                <mc:Fallback>
                  <p:oleObj name="Equation" r:id="rId29" imgW="126720" imgH="164880" progId="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51547" y="5180023"/>
                          <a:ext cx="238125" cy="3095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" name="Object 49"/>
            <p:cNvGraphicFramePr>
              <a:graphicFrameLocks noChangeAspect="1"/>
            </p:cNvGraphicFramePr>
            <p:nvPr/>
          </p:nvGraphicFramePr>
          <p:xfrm>
            <a:off x="6543660" y="5181611"/>
            <a:ext cx="214313" cy="33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32" name="Equation" r:id="rId31" imgW="114120" imgH="177480" progId="">
                    <p:embed/>
                  </p:oleObj>
                </mc:Choice>
                <mc:Fallback>
                  <p:oleObj name="Equation" r:id="rId31" imgW="114120" imgH="177480" progId="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43660" y="5181611"/>
                          <a:ext cx="214313" cy="333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9" name="Fluxograma: conexão 68"/>
          <p:cNvSpPr/>
          <p:nvPr/>
        </p:nvSpPr>
        <p:spPr>
          <a:xfrm>
            <a:off x="5929322" y="521495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0" name="Chamada rectangular 69"/>
          <p:cNvSpPr/>
          <p:nvPr/>
        </p:nvSpPr>
        <p:spPr>
          <a:xfrm>
            <a:off x="1071538" y="5572140"/>
            <a:ext cx="857256" cy="857256"/>
          </a:xfrm>
          <a:prstGeom prst="wedgeRectCallout">
            <a:avLst>
              <a:gd name="adj1" fmla="val 115205"/>
              <a:gd name="adj2" fmla="val -488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Lê-se menos infinito</a:t>
            </a:r>
            <a:endParaRPr lang="pt-PT" dirty="0"/>
          </a:p>
        </p:txBody>
      </p:sp>
      <p:sp>
        <p:nvSpPr>
          <p:cNvPr id="204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73" name="Chamada rectangular 72"/>
          <p:cNvSpPr/>
          <p:nvPr/>
        </p:nvSpPr>
        <p:spPr>
          <a:xfrm>
            <a:off x="7929586" y="5715016"/>
            <a:ext cx="1071570" cy="857256"/>
          </a:xfrm>
          <a:prstGeom prst="wedgeRectCallout">
            <a:avLst>
              <a:gd name="adj1" fmla="val -118533"/>
              <a:gd name="adj2" fmla="val -658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Lê-se mais infinito</a:t>
            </a:r>
            <a:endParaRPr lang="pt-PT" dirty="0"/>
          </a:p>
        </p:txBody>
      </p:sp>
      <p:sp>
        <p:nvSpPr>
          <p:cNvPr id="71" name="Botão de acção: retroceder ou anterior 70">
            <a:hlinkClick r:id="" action="ppaction://hlinkshowjump?jump=previousslide" highlightClick="1"/>
          </p:cNvPr>
          <p:cNvSpPr/>
          <p:nvPr/>
        </p:nvSpPr>
        <p:spPr>
          <a:xfrm>
            <a:off x="1071538" y="650083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2" name="Botão de acção: avançar ou seguinte 71">
            <a:hlinkClick r:id="" action="ppaction://hlinkshowjump?jump=nextslide" highlightClick="1"/>
          </p:cNvPr>
          <p:cNvSpPr/>
          <p:nvPr/>
        </p:nvSpPr>
        <p:spPr>
          <a:xfrm>
            <a:off x="1500166" y="650083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4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04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6" grpId="0" autoUpdateAnimBg="0"/>
      <p:bldP spid="9" grpId="0" animBg="1" autoUpdateAnimBg="0"/>
      <p:bldP spid="10" grpId="0" animBg="1" autoUpdateAnimBg="0"/>
      <p:bldP spid="11" grpId="0" autoUpdateAnimBg="0"/>
      <p:bldP spid="12" grpId="0" autoUpdateAnimBg="0"/>
      <p:bldP spid="69" grpId="0" animBg="1" autoUpdateAnimBg="0"/>
      <p:bldP spid="70" grpId="0" animBg="1"/>
      <p:bldP spid="7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928662" y="71414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Se numa </a:t>
            </a:r>
            <a:r>
              <a:rPr lang="pt-PT" sz="2000" b="1" dirty="0" smtClean="0">
                <a:latin typeface="Century Gothic" pitchFamily="34" charset="0"/>
              </a:rPr>
              <a:t>equação</a:t>
            </a:r>
            <a:r>
              <a:rPr lang="pt-PT" sz="2000" dirty="0" smtClean="0">
                <a:latin typeface="Century Gothic" pitchFamily="34" charset="0"/>
              </a:rPr>
              <a:t> substituirmos o </a:t>
            </a:r>
            <a:r>
              <a:rPr lang="pt-PT" sz="2000" b="1" dirty="0" smtClean="0">
                <a:latin typeface="Century Gothic" pitchFamily="34" charset="0"/>
              </a:rPr>
              <a:t>símbolo </a:t>
            </a:r>
            <a:r>
              <a:rPr lang="pt-PT" sz="2000" dirty="0" smtClean="0">
                <a:latin typeface="Century Gothic" pitchFamily="34" charset="0"/>
              </a:rPr>
              <a:t>= por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000100" y="500042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obtemos uma </a:t>
            </a:r>
            <a:r>
              <a:rPr lang="pt-PT" sz="2000" b="1" dirty="0" err="1" smtClean="0">
                <a:latin typeface="Century Gothic" pitchFamily="34" charset="0"/>
              </a:rPr>
              <a:t>inequação</a:t>
            </a:r>
            <a:r>
              <a:rPr lang="pt-PT" sz="2000" dirty="0" smtClean="0">
                <a:latin typeface="Century Gothic" pitchFamily="34" charset="0"/>
              </a:rPr>
              <a:t>.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000100" y="2500306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Às equações e </a:t>
            </a:r>
            <a:r>
              <a:rPr lang="pt-PT" sz="2000" dirty="0" err="1" smtClean="0">
                <a:latin typeface="Century Gothic" pitchFamily="34" charset="0"/>
              </a:rPr>
              <a:t>inequações</a:t>
            </a:r>
            <a:r>
              <a:rPr lang="pt-PT" sz="2000" dirty="0" smtClean="0">
                <a:latin typeface="Century Gothic" pitchFamily="34" charset="0"/>
              </a:rPr>
              <a:t> chamamos </a:t>
            </a:r>
            <a:r>
              <a:rPr lang="pt-PT" sz="2000" b="1" dirty="0" smtClean="0">
                <a:latin typeface="Century Gothic" pitchFamily="34" charset="0"/>
              </a:rPr>
              <a:t>condições</a:t>
            </a:r>
            <a:r>
              <a:rPr lang="pt-PT" sz="2000" dirty="0" smtClean="0">
                <a:latin typeface="Century Gothic" pitchFamily="34" charset="0"/>
              </a:rPr>
              <a:t>.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1071538" y="3214686"/>
            <a:ext cx="7500990" cy="400110"/>
          </a:xfrm>
          <a:prstGeom prst="rect">
            <a:avLst/>
          </a:prstGeom>
          <a:solidFill>
            <a:srgbClr val="A6BFE8"/>
          </a:solidFill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Qual o </a:t>
            </a:r>
            <a:r>
              <a:rPr lang="pt-PT" sz="2000" b="1" dirty="0" smtClean="0">
                <a:latin typeface="Century Gothic" pitchFamily="34" charset="0"/>
              </a:rPr>
              <a:t>conjunto</a:t>
            </a:r>
            <a:r>
              <a:rPr lang="pt-PT" sz="2000" dirty="0" smtClean="0">
                <a:latin typeface="Century Gothic" pitchFamily="34" charset="0"/>
              </a:rPr>
              <a:t> definido pela condição </a:t>
            </a:r>
            <a:r>
              <a:rPr lang="pt-PT" sz="2000" b="1" dirty="0" smtClean="0">
                <a:latin typeface="Century Gothic" pitchFamily="34" charset="0"/>
              </a:rPr>
              <a:t>x &gt; 3 </a:t>
            </a:r>
            <a:r>
              <a:rPr lang="pt-PT" sz="2000" dirty="0" smtClean="0">
                <a:latin typeface="Century Gothic" pitchFamily="34" charset="0"/>
              </a:rPr>
              <a:t>?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1071538" y="3929066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A </a:t>
            </a:r>
            <a:r>
              <a:rPr lang="pt-PT" sz="2000" dirty="0" err="1" smtClean="0">
                <a:latin typeface="Century Gothic" pitchFamily="34" charset="0"/>
              </a:rPr>
              <a:t>inequação</a:t>
            </a:r>
            <a:r>
              <a:rPr lang="pt-PT" sz="2000" dirty="0" smtClean="0">
                <a:latin typeface="Century Gothic" pitchFamily="34" charset="0"/>
              </a:rPr>
              <a:t> x &gt; 3 traduz a seguinte pergunta: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142976" y="5072074"/>
            <a:ext cx="7500990" cy="400110"/>
          </a:xfrm>
          <a:prstGeom prst="rect">
            <a:avLst/>
          </a:prstGeom>
          <a:solidFill>
            <a:srgbClr val="A6BFE8"/>
          </a:solidFill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Quais são os </a:t>
            </a:r>
            <a:r>
              <a:rPr lang="pt-PT" sz="2000" b="1" dirty="0" smtClean="0">
                <a:latin typeface="Century Gothic" pitchFamily="34" charset="0"/>
              </a:rPr>
              <a:t>números reais maiores do que 3</a:t>
            </a:r>
            <a:r>
              <a:rPr lang="pt-PT" sz="2000" dirty="0" smtClean="0">
                <a:latin typeface="Century Gothic" pitchFamily="34" charset="0"/>
              </a:rPr>
              <a:t>?</a:t>
            </a:r>
          </a:p>
        </p:txBody>
      </p:sp>
      <p:sp>
        <p:nvSpPr>
          <p:cNvPr id="8" name="Rectângulo 7"/>
          <p:cNvSpPr/>
          <p:nvPr/>
        </p:nvSpPr>
        <p:spPr>
          <a:xfrm>
            <a:off x="1071538" y="5929330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A forma de responder à pergunta é usar intervalos:</a:t>
            </a:r>
          </a:p>
        </p:txBody>
      </p:sp>
      <p:sp>
        <p:nvSpPr>
          <p:cNvPr id="9" name="Seta para baixo 8"/>
          <p:cNvSpPr/>
          <p:nvPr/>
        </p:nvSpPr>
        <p:spPr>
          <a:xfrm>
            <a:off x="3214678" y="4357694"/>
            <a:ext cx="50006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078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07875" name="Object 3"/>
          <p:cNvGraphicFramePr>
            <a:graphicFrameLocks noChangeAspect="1"/>
          </p:cNvGraphicFramePr>
          <p:nvPr/>
        </p:nvGraphicFramePr>
        <p:xfrm>
          <a:off x="6970000" y="-24"/>
          <a:ext cx="1959718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76" name="Equação" r:id="rId3" imgW="1383699" imgH="355446" progId="Equation.3">
                  <p:embed/>
                </p:oleObj>
              </mc:Choice>
              <mc:Fallback>
                <p:oleObj name="Equação" r:id="rId3" imgW="1383699" imgH="355446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0000" y="-24"/>
                        <a:ext cx="1959718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upo 19"/>
          <p:cNvGrpSpPr/>
          <p:nvPr/>
        </p:nvGrpSpPr>
        <p:grpSpPr>
          <a:xfrm>
            <a:off x="4357686" y="428604"/>
            <a:ext cx="3714776" cy="2071702"/>
            <a:chOff x="4357686" y="428604"/>
            <a:chExt cx="3714776" cy="2071702"/>
          </a:xfrm>
        </p:grpSpPr>
        <p:sp>
          <p:nvSpPr>
            <p:cNvPr id="10" name="Nuvem 9"/>
            <p:cNvSpPr/>
            <p:nvPr/>
          </p:nvSpPr>
          <p:spPr>
            <a:xfrm>
              <a:off x="4357686" y="428604"/>
              <a:ext cx="3714776" cy="2071702"/>
            </a:xfrm>
            <a:prstGeom prst="cloud">
              <a:avLst/>
            </a:prstGeom>
            <a:solidFill>
              <a:srgbClr val="A6BFE8"/>
            </a:solidFill>
            <a:ln>
              <a:solidFill>
                <a:srgbClr val="2A5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graphicFrame>
          <p:nvGraphicFramePr>
            <p:cNvPr id="207873" name="Object 1"/>
            <p:cNvGraphicFramePr>
              <a:graphicFrameLocks noChangeAspect="1"/>
            </p:cNvGraphicFramePr>
            <p:nvPr/>
          </p:nvGraphicFramePr>
          <p:xfrm>
            <a:off x="4857752" y="785794"/>
            <a:ext cx="428596" cy="12858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877" name="Equação" r:id="rId5" imgW="126945" imgH="812447" progId="Equation.3">
                    <p:embed/>
                  </p:oleObj>
                </mc:Choice>
                <mc:Fallback>
                  <p:oleObj name="Equação" r:id="rId5" imgW="126945" imgH="812447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57752" y="785794"/>
                          <a:ext cx="428596" cy="128589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CaixaDeTexto 14"/>
            <p:cNvSpPr txBox="1"/>
            <p:nvPr/>
          </p:nvSpPr>
          <p:spPr>
            <a:xfrm>
              <a:off x="5214942" y="714356"/>
              <a:ext cx="23574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600" b="1" dirty="0" smtClean="0">
                  <a:latin typeface="Century Gothic" pitchFamily="34" charset="0"/>
                </a:rPr>
                <a:t>é menor que …</a:t>
              </a:r>
              <a:endParaRPr lang="pt-PT" sz="1600" b="1" dirty="0">
                <a:latin typeface="Century Gothic" pitchFamily="34" charset="0"/>
              </a:endParaRP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5143504" y="1071546"/>
              <a:ext cx="23574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600" b="1" dirty="0" smtClean="0">
                  <a:latin typeface="Century Gothic" pitchFamily="34" charset="0"/>
                </a:rPr>
                <a:t>é maior que …</a:t>
              </a:r>
              <a:endParaRPr lang="pt-PT" sz="1600" b="1" dirty="0">
                <a:latin typeface="Century Gothic" pitchFamily="34" charset="0"/>
              </a:endParaRPr>
            </a:p>
          </p:txBody>
        </p:sp>
        <p:sp>
          <p:nvSpPr>
            <p:cNvPr id="18" name="CaixaDeTexto 17"/>
            <p:cNvSpPr txBox="1"/>
            <p:nvPr/>
          </p:nvSpPr>
          <p:spPr>
            <a:xfrm>
              <a:off x="5143504" y="1428736"/>
              <a:ext cx="23574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600" b="1" dirty="0" smtClean="0">
                  <a:latin typeface="Century Gothic" pitchFamily="34" charset="0"/>
                </a:rPr>
                <a:t>é menor ou igual a …</a:t>
              </a:r>
              <a:endParaRPr lang="pt-PT" sz="1600" b="1" dirty="0">
                <a:latin typeface="Century Gothic" pitchFamily="34" charset="0"/>
              </a:endParaRPr>
            </a:p>
          </p:txBody>
        </p:sp>
        <p:sp>
          <p:nvSpPr>
            <p:cNvPr id="19" name="CaixaDeTexto 18"/>
            <p:cNvSpPr txBox="1"/>
            <p:nvPr/>
          </p:nvSpPr>
          <p:spPr>
            <a:xfrm>
              <a:off x="5143504" y="1785926"/>
              <a:ext cx="23574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600" b="1" dirty="0" smtClean="0">
                  <a:latin typeface="Century Gothic" pitchFamily="34" charset="0"/>
                </a:rPr>
                <a:t>é maior ou igual a …</a:t>
              </a:r>
              <a:endParaRPr lang="pt-PT" sz="1600" b="1" dirty="0">
                <a:latin typeface="Century Gothic" pitchFamily="34" charset="0"/>
              </a:endParaRPr>
            </a:p>
          </p:txBody>
        </p:sp>
      </p:grpSp>
      <p:sp>
        <p:nvSpPr>
          <p:cNvPr id="21" name="Botão de acção: retroceder ou anterior 20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Botão de acção: avançar ou seguinte 21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7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7" grpId="0" animBg="1"/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071538" y="1000108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saberes mais clica em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0100" y="1643050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voltares atrás clica em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1538" y="2214554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continuar clica em</a:t>
            </a:r>
            <a:endParaRPr lang="pt-PT" sz="2000" dirty="0">
              <a:latin typeface="Century Gothic" pitchFamily="34" charset="0"/>
            </a:endParaRPr>
          </a:p>
        </p:txBody>
      </p:sp>
      <p:pic>
        <p:nvPicPr>
          <p:cNvPr id="8" name="Imagem 7" descr="moch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428604"/>
            <a:ext cx="704850" cy="971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1071538" y="4857760"/>
            <a:ext cx="4786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confirmares a solução clica em</a:t>
            </a:r>
            <a:endParaRPr lang="pt-PT" sz="2000" dirty="0">
              <a:latin typeface="Century Gothic" pitchFamily="34" charset="0"/>
            </a:endParaRPr>
          </a:p>
        </p:txBody>
      </p:sp>
      <p:pic>
        <p:nvPicPr>
          <p:cNvPr id="14" name="Imagem 13" descr="liv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4929198"/>
            <a:ext cx="796290" cy="918210"/>
          </a:xfrm>
          <a:prstGeom prst="rect">
            <a:avLst/>
          </a:prstGeom>
        </p:spPr>
      </p:pic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1143000"/>
          </a:xfrm>
        </p:spPr>
        <p:txBody>
          <a:bodyPr/>
          <a:lstStyle/>
          <a:p>
            <a:r>
              <a:rPr lang="pt-PT" dirty="0" smtClean="0"/>
              <a:t>Instruções</a:t>
            </a:r>
            <a:endParaRPr lang="pt-PT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1142976" y="3714752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reveres matérias clica em</a:t>
            </a:r>
            <a:endParaRPr lang="pt-PT" sz="2000" dirty="0">
              <a:latin typeface="Century Gothic" pitchFamily="34" charset="0"/>
            </a:endParaRPr>
          </a:p>
        </p:txBody>
      </p:sp>
      <p:pic>
        <p:nvPicPr>
          <p:cNvPr id="19" name="Imagem 18" descr="revisõ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286124"/>
            <a:ext cx="1152525" cy="1533525"/>
          </a:xfrm>
          <a:prstGeom prst="rect">
            <a:avLst/>
          </a:prstGeom>
        </p:spPr>
      </p:pic>
      <p:sp>
        <p:nvSpPr>
          <p:cNvPr id="24" name="Botão de acção: avançar ou seguinte 23">
            <a:hlinkClick r:id="" action="ppaction://hlinkshowjump?jump=nextslide" highlightClick="1"/>
          </p:cNvPr>
          <p:cNvSpPr/>
          <p:nvPr/>
        </p:nvSpPr>
        <p:spPr>
          <a:xfrm>
            <a:off x="4857752" y="2285992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5" name="Botão de acção: retroceder ou anterior 24">
            <a:hlinkClick r:id="" action="ppaction://hlinkshowjump?jump=previousslide" highlightClick="1"/>
          </p:cNvPr>
          <p:cNvSpPr/>
          <p:nvPr/>
        </p:nvSpPr>
        <p:spPr>
          <a:xfrm>
            <a:off x="4786314" y="1714488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Botão de acção: início 27">
            <a:hlinkClick r:id="" action="ppaction://hlinkshowjump?jump=firstslide" highlightClick="1"/>
          </p:cNvPr>
          <p:cNvSpPr/>
          <p:nvPr/>
        </p:nvSpPr>
        <p:spPr>
          <a:xfrm>
            <a:off x="4714876" y="2928934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9" name="CaixaDeTexto 28"/>
          <p:cNvSpPr txBox="1"/>
          <p:nvPr/>
        </p:nvSpPr>
        <p:spPr>
          <a:xfrm>
            <a:off x="1071538" y="3000372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Regressar à página 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21" name="Botão de acção: home 20">
            <a:hlinkClick r:id="" action="ppaction://hlinkshowjump?jump=firstslide" highlightClick="1"/>
          </p:cNvPr>
          <p:cNvSpPr/>
          <p:nvPr/>
        </p:nvSpPr>
        <p:spPr>
          <a:xfrm>
            <a:off x="5214942" y="5715016"/>
            <a:ext cx="500066" cy="92869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Botão de acção: retroceder ou anterior 21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Botão de acção: avançar ou seguinte 22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CaixaDeTexto 26"/>
          <p:cNvSpPr txBox="1"/>
          <p:nvPr/>
        </p:nvSpPr>
        <p:spPr>
          <a:xfrm>
            <a:off x="1071538" y="5500702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regressares ao início do capitulo – Números Reais</a:t>
            </a:r>
            <a:endParaRPr lang="pt-PT" sz="20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upo 86"/>
          <p:cNvGrpSpPr/>
          <p:nvPr/>
        </p:nvGrpSpPr>
        <p:grpSpPr>
          <a:xfrm>
            <a:off x="2428860" y="2100196"/>
            <a:ext cx="4943476" cy="622300"/>
            <a:chOff x="2428860" y="2100196"/>
            <a:chExt cx="4943476" cy="622300"/>
          </a:xfrm>
        </p:grpSpPr>
        <p:graphicFrame>
          <p:nvGraphicFramePr>
            <p:cNvPr id="26" name="Object 27"/>
            <p:cNvGraphicFramePr>
              <a:graphicFrameLocks noChangeAspect="1"/>
            </p:cNvGraphicFramePr>
            <p:nvPr/>
          </p:nvGraphicFramePr>
          <p:xfrm>
            <a:off x="2428860" y="2314510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887" name="Equation" r:id="rId3" imgW="279360" imgH="164880" progId="">
                    <p:embed/>
                  </p:oleObj>
                </mc:Choice>
                <mc:Fallback>
                  <p:oleObj name="Equation" r:id="rId3" imgW="279360" imgH="164880" progId="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8860" y="2314510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28"/>
            <p:cNvGraphicFramePr>
              <a:graphicFrameLocks noChangeAspect="1"/>
            </p:cNvGraphicFramePr>
            <p:nvPr/>
          </p:nvGraphicFramePr>
          <p:xfrm>
            <a:off x="7000892" y="231451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888" name="Equation" r:id="rId5" imgW="279360" imgH="177480" progId="">
                    <p:embed/>
                  </p:oleObj>
                </mc:Choice>
                <mc:Fallback>
                  <p:oleObj name="Equation" r:id="rId5" imgW="279360" imgH="177480" progId="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00892" y="231451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8" name="Grupo 27"/>
            <p:cNvGrpSpPr/>
            <p:nvPr/>
          </p:nvGrpSpPr>
          <p:grpSpPr>
            <a:xfrm>
              <a:off x="2571736" y="2100196"/>
              <a:ext cx="4800600" cy="622300"/>
              <a:chOff x="2509822" y="4929198"/>
              <a:chExt cx="4800600" cy="622300"/>
            </a:xfrm>
          </p:grpSpPr>
          <p:sp>
            <p:nvSpPr>
              <p:cNvPr id="29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0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1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2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3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4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5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6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7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8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9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40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41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89" name="Equation" r:id="rId7" imgW="190440" imgH="203040" progId="">
                      <p:embed/>
                    </p:oleObj>
                  </mc:Choice>
                  <mc:Fallback>
                    <p:oleObj name="Equation" r:id="rId7" imgW="190440" imgH="203040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0" name="Equation" r:id="rId9" imgW="203040" imgH="203040" progId="">
                      <p:embed/>
                    </p:oleObj>
                  </mc:Choice>
                  <mc:Fallback>
                    <p:oleObj name="Equation" r:id="rId9" imgW="203040" imgH="203040" progId="">
                      <p:embed/>
                      <p:pic>
                        <p:nvPicPr>
                          <p:cNvPr id="0" name="Picture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3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1" name="Equation" r:id="rId11" imgW="190440" imgH="203040" progId="">
                      <p:embed/>
                    </p:oleObj>
                  </mc:Choice>
                  <mc:Fallback>
                    <p:oleObj name="Equation" r:id="rId11" imgW="190440" imgH="203040" progId="">
                      <p:embed/>
                      <p:pic>
                        <p:nvPicPr>
                          <p:cNvPr id="0" name="Picture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4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2" name="Equation" r:id="rId13" imgW="203040" imgH="203040" progId="">
                      <p:embed/>
                    </p:oleObj>
                  </mc:Choice>
                  <mc:Fallback>
                    <p:oleObj name="Equation" r:id="rId13" imgW="203040" imgH="203040" progId="">
                      <p:embed/>
                      <p:pic>
                        <p:nvPicPr>
                          <p:cNvPr id="0" name="Picture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5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3" name="Equation" r:id="rId15" imgW="177480" imgH="203040" progId="">
                      <p:embed/>
                    </p:oleObj>
                  </mc:Choice>
                  <mc:Fallback>
                    <p:oleObj name="Equation" r:id="rId15" imgW="177480" imgH="203040" progId="">
                      <p:embed/>
                      <p:pic>
                        <p:nvPicPr>
                          <p:cNvPr id="0" name="Picture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4" name="Equation" r:id="rId17" imgW="126720" imgH="177480" progId="">
                      <p:embed/>
                    </p:oleObj>
                  </mc:Choice>
                  <mc:Fallback>
                    <p:oleObj name="Equation" r:id="rId17" imgW="126720" imgH="177480" progId="">
                      <p:embed/>
                      <p:pic>
                        <p:nvPicPr>
                          <p:cNvPr id="0" name="Picture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7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5" name="Equation" r:id="rId19" imgW="88560" imgH="164880" progId="">
                      <p:embed/>
                    </p:oleObj>
                  </mc:Choice>
                  <mc:Fallback>
                    <p:oleObj name="Equation" r:id="rId19" imgW="88560" imgH="164880" progId="">
                      <p:embed/>
                      <p:pic>
                        <p:nvPicPr>
                          <p:cNvPr id="0" name="Picture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6" name="Equation" r:id="rId21" imgW="126720" imgH="164880" progId="">
                      <p:embed/>
                    </p:oleObj>
                  </mc:Choice>
                  <mc:Fallback>
                    <p:oleObj name="Equation" r:id="rId21" imgW="126720" imgH="164880" progId="">
                      <p:embed/>
                      <p:pic>
                        <p:nvPicPr>
                          <p:cNvPr id="0" name="Picture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9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7" name="Equation" r:id="rId23" imgW="114120" imgH="177480" progId="">
                      <p:embed/>
                    </p:oleObj>
                  </mc:Choice>
                  <mc:Fallback>
                    <p:oleObj name="Equation" r:id="rId23" imgW="114120" imgH="177480" progId="">
                      <p:embed/>
                      <p:pic>
                        <p:nvPicPr>
                          <p:cNvPr id="0" name="Picture 2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0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8" name="Equation" r:id="rId25" imgW="126720" imgH="164880" progId="">
                      <p:embed/>
                    </p:oleObj>
                  </mc:Choice>
                  <mc:Fallback>
                    <p:oleObj name="Equation" r:id="rId25" imgW="126720" imgH="164880" progId="">
                      <p:embed/>
                      <p:pic>
                        <p:nvPicPr>
                          <p:cNvPr id="0" name="Picture 2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99" name="Equation" r:id="rId27" imgW="114120" imgH="177480" progId="">
                      <p:embed/>
                    </p:oleObj>
                  </mc:Choice>
                  <mc:Fallback>
                    <p:oleObj name="Equation" r:id="rId27" imgW="114120" imgH="177480" progId="">
                      <p:embed/>
                      <p:pic>
                        <p:nvPicPr>
                          <p:cNvPr id="0" name="Picture 2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53" name="Chamada oval 52"/>
          <p:cNvSpPr/>
          <p:nvPr/>
        </p:nvSpPr>
        <p:spPr>
          <a:xfrm>
            <a:off x="214282" y="2500306"/>
            <a:ext cx="1928826" cy="1714512"/>
          </a:xfrm>
          <a:prstGeom prst="wedgeEllipseCallout">
            <a:avLst>
              <a:gd name="adj1" fmla="val 62685"/>
              <a:gd name="adj2" fmla="val -52513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Menos infinito é um símbolo, não é um número real.</a:t>
            </a:r>
            <a:endParaRPr lang="pt-PT" dirty="0"/>
          </a:p>
        </p:txBody>
      </p:sp>
      <p:sp>
        <p:nvSpPr>
          <p:cNvPr id="54" name="Fluxograma: conexão 53"/>
          <p:cNvSpPr/>
          <p:nvPr/>
        </p:nvSpPr>
        <p:spPr>
          <a:xfrm>
            <a:off x="5857884" y="2100196"/>
            <a:ext cx="142876" cy="142876"/>
          </a:xfrm>
          <a:prstGeom prst="flowChartConnec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56" name="Conexão recta unidireccional 55"/>
          <p:cNvCxnSpPr/>
          <p:nvPr/>
        </p:nvCxnSpPr>
        <p:spPr>
          <a:xfrm>
            <a:off x="6000760" y="2171634"/>
            <a:ext cx="1357322" cy="1588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ângulo 58"/>
          <p:cNvSpPr/>
          <p:nvPr/>
        </p:nvSpPr>
        <p:spPr>
          <a:xfrm>
            <a:off x="3357554" y="3028890"/>
            <a:ext cx="1143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Ou</a:t>
            </a:r>
          </a:p>
        </p:txBody>
      </p:sp>
      <p:grpSp>
        <p:nvGrpSpPr>
          <p:cNvPr id="89" name="Grupo 88"/>
          <p:cNvGrpSpPr/>
          <p:nvPr/>
        </p:nvGrpSpPr>
        <p:grpSpPr>
          <a:xfrm>
            <a:off x="2581260" y="3521080"/>
            <a:ext cx="4919698" cy="622300"/>
            <a:chOff x="2581260" y="3521080"/>
            <a:chExt cx="4919698" cy="622300"/>
          </a:xfrm>
        </p:grpSpPr>
        <p:graphicFrame>
          <p:nvGraphicFramePr>
            <p:cNvPr id="60" name="Object 27"/>
            <p:cNvGraphicFramePr>
              <a:graphicFrameLocks noChangeAspect="1"/>
            </p:cNvGraphicFramePr>
            <p:nvPr/>
          </p:nvGraphicFramePr>
          <p:xfrm>
            <a:off x="2581260" y="3735394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900" name="Equation" r:id="rId29" imgW="279360" imgH="164880" progId="">
                    <p:embed/>
                  </p:oleObj>
                </mc:Choice>
                <mc:Fallback>
                  <p:oleObj name="Equation" r:id="rId29" imgW="279360" imgH="164880" progId="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81260" y="3735394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" name="Object 28"/>
            <p:cNvGraphicFramePr>
              <a:graphicFrameLocks noChangeAspect="1"/>
            </p:cNvGraphicFramePr>
            <p:nvPr/>
          </p:nvGraphicFramePr>
          <p:xfrm>
            <a:off x="7153292" y="3735394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901" name="Equation" r:id="rId30" imgW="279360" imgH="177480" progId="">
                    <p:embed/>
                  </p:oleObj>
                </mc:Choice>
                <mc:Fallback>
                  <p:oleObj name="Equation" r:id="rId30" imgW="279360" imgH="177480" progId="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53292" y="3735394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2" name="Grupo 61"/>
            <p:cNvGrpSpPr/>
            <p:nvPr/>
          </p:nvGrpSpPr>
          <p:grpSpPr>
            <a:xfrm>
              <a:off x="2700358" y="3521080"/>
              <a:ext cx="4800600" cy="622300"/>
              <a:chOff x="2509822" y="4929198"/>
              <a:chExt cx="4800600" cy="622300"/>
            </a:xfrm>
          </p:grpSpPr>
          <p:sp>
            <p:nvSpPr>
              <p:cNvPr id="63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4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5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6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7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8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9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0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1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2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3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4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75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02" name="Equation" r:id="rId31" imgW="190440" imgH="203040" progId="">
                      <p:embed/>
                    </p:oleObj>
                  </mc:Choice>
                  <mc:Fallback>
                    <p:oleObj name="Equation" r:id="rId31" imgW="190440" imgH="203040" progId="">
                      <p:embed/>
                      <p:pic>
                        <p:nvPicPr>
                          <p:cNvPr id="0" name="Picture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6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03" name="Equation" r:id="rId32" imgW="203040" imgH="203040" progId="">
                      <p:embed/>
                    </p:oleObj>
                  </mc:Choice>
                  <mc:Fallback>
                    <p:oleObj name="Equation" r:id="rId32" imgW="203040" imgH="203040" progId="">
                      <p:embed/>
                      <p:pic>
                        <p:nvPicPr>
                          <p:cNvPr id="0" name="Picture 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04" name="Equation" r:id="rId33" imgW="190440" imgH="203040" progId="">
                      <p:embed/>
                    </p:oleObj>
                  </mc:Choice>
                  <mc:Fallback>
                    <p:oleObj name="Equation" r:id="rId33" imgW="190440" imgH="203040" progId="">
                      <p:embed/>
                      <p:pic>
                        <p:nvPicPr>
                          <p:cNvPr id="0" name="Picture 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8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05" name="Equation" r:id="rId34" imgW="203040" imgH="203040" progId="">
                      <p:embed/>
                    </p:oleObj>
                  </mc:Choice>
                  <mc:Fallback>
                    <p:oleObj name="Equation" r:id="rId34" imgW="203040" imgH="203040" progId="">
                      <p:embed/>
                      <p:pic>
                        <p:nvPicPr>
                          <p:cNvPr id="0" name="Picture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9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06" name="Equation" r:id="rId35" imgW="177480" imgH="203040" progId="">
                      <p:embed/>
                    </p:oleObj>
                  </mc:Choice>
                  <mc:Fallback>
                    <p:oleObj name="Equation" r:id="rId35" imgW="177480" imgH="203040" progId="">
                      <p:embed/>
                      <p:pic>
                        <p:nvPicPr>
                          <p:cNvPr id="0" name="Picture 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0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07" name="Equation" r:id="rId36" imgW="126720" imgH="177480" progId="">
                      <p:embed/>
                    </p:oleObj>
                  </mc:Choice>
                  <mc:Fallback>
                    <p:oleObj name="Equation" r:id="rId36" imgW="126720" imgH="177480" progId="">
                      <p:embed/>
                      <p:pic>
                        <p:nvPicPr>
                          <p:cNvPr id="0" name="Picture 3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1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08" name="Equation" r:id="rId37" imgW="88560" imgH="164880" progId="">
                      <p:embed/>
                    </p:oleObj>
                  </mc:Choice>
                  <mc:Fallback>
                    <p:oleObj name="Equation" r:id="rId37" imgW="88560" imgH="164880" progId="">
                      <p:embed/>
                      <p:pic>
                        <p:nvPicPr>
                          <p:cNvPr id="0" name="Picture 3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2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09" name="Equation" r:id="rId38" imgW="126720" imgH="164880" progId="">
                      <p:embed/>
                    </p:oleObj>
                  </mc:Choice>
                  <mc:Fallback>
                    <p:oleObj name="Equation" r:id="rId38" imgW="126720" imgH="164880" progId="">
                      <p:embed/>
                      <p:pic>
                        <p:nvPicPr>
                          <p:cNvPr id="0" name="Picture 3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3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10" name="Equation" r:id="rId39" imgW="114120" imgH="177480" progId="">
                      <p:embed/>
                    </p:oleObj>
                  </mc:Choice>
                  <mc:Fallback>
                    <p:oleObj name="Equation" r:id="rId39" imgW="114120" imgH="177480" progId="">
                      <p:embed/>
                      <p:pic>
                        <p:nvPicPr>
                          <p:cNvPr id="0" name="Picture 3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4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11" name="Equation" r:id="rId40" imgW="126720" imgH="164880" progId="">
                      <p:embed/>
                    </p:oleObj>
                  </mc:Choice>
                  <mc:Fallback>
                    <p:oleObj name="Equation" r:id="rId40" imgW="126720" imgH="164880" progId="">
                      <p:embed/>
                      <p:pic>
                        <p:nvPicPr>
                          <p:cNvPr id="0" name="Picture 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5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12" name="Equation" r:id="rId41" imgW="114120" imgH="177480" progId="">
                      <p:embed/>
                    </p:oleObj>
                  </mc:Choice>
                  <mc:Fallback>
                    <p:oleObj name="Equation" r:id="rId41" imgW="114120" imgH="177480" progId="">
                      <p:embed/>
                      <p:pic>
                        <p:nvPicPr>
                          <p:cNvPr id="0" name="Picture 3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cxnSp>
        <p:nvCxnSpPr>
          <p:cNvPr id="88" name="Conexão recta 87"/>
          <p:cNvCxnSpPr/>
          <p:nvPr/>
        </p:nvCxnSpPr>
        <p:spPr>
          <a:xfrm rot="5400000" flipH="1" flipV="1">
            <a:off x="5786446" y="3357562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xão recta unidireccional 91"/>
          <p:cNvCxnSpPr/>
          <p:nvPr/>
        </p:nvCxnSpPr>
        <p:spPr>
          <a:xfrm>
            <a:off x="6072198" y="2998784"/>
            <a:ext cx="1357322" cy="1588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ângulo 93"/>
          <p:cNvSpPr/>
          <p:nvPr/>
        </p:nvSpPr>
        <p:spPr>
          <a:xfrm>
            <a:off x="6072198" y="3000372"/>
            <a:ext cx="121444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6" name="Fluxograma: conexão 85"/>
          <p:cNvSpPr/>
          <p:nvPr/>
        </p:nvSpPr>
        <p:spPr>
          <a:xfrm>
            <a:off x="6000760" y="2928934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5" name="Chamada em forma de nuvem 94"/>
          <p:cNvSpPr/>
          <p:nvPr/>
        </p:nvSpPr>
        <p:spPr>
          <a:xfrm>
            <a:off x="2357422" y="71438"/>
            <a:ext cx="3714776" cy="1428736"/>
          </a:xfrm>
          <a:prstGeom prst="cloudCallout">
            <a:avLst>
              <a:gd name="adj1" fmla="val 39740"/>
              <a:gd name="adj2" fmla="val 84452"/>
            </a:avLst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 bola aberta significa que três não pertence ao conjunto</a:t>
            </a:r>
            <a:endParaRPr lang="pt-PT" dirty="0"/>
          </a:p>
        </p:txBody>
      </p:sp>
      <p:sp>
        <p:nvSpPr>
          <p:cNvPr id="96" name="Rectângulo 95"/>
          <p:cNvSpPr/>
          <p:nvPr/>
        </p:nvSpPr>
        <p:spPr>
          <a:xfrm>
            <a:off x="1928794" y="4857760"/>
            <a:ext cx="1143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b="1" dirty="0" smtClean="0">
                <a:latin typeface="Century Gothic" pitchFamily="34" charset="0"/>
              </a:rPr>
              <a:t>X &gt; 3</a:t>
            </a:r>
          </a:p>
        </p:txBody>
      </p:sp>
      <p:cxnSp>
        <p:nvCxnSpPr>
          <p:cNvPr id="98" name="Conexão recta unidireccional 97"/>
          <p:cNvCxnSpPr/>
          <p:nvPr/>
        </p:nvCxnSpPr>
        <p:spPr>
          <a:xfrm>
            <a:off x="2857488" y="5072074"/>
            <a:ext cx="1214446" cy="1588"/>
          </a:xfrm>
          <a:prstGeom prst="straightConnector1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88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06886" name="Object 38"/>
          <p:cNvGraphicFramePr>
            <a:graphicFrameLocks noChangeAspect="1"/>
          </p:cNvGraphicFramePr>
          <p:nvPr/>
        </p:nvGraphicFramePr>
        <p:xfrm>
          <a:off x="4286248" y="4857760"/>
          <a:ext cx="1389072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13" name="Equação" r:id="rId42" imgW="710891" imgH="253890" progId="Equation.3">
                  <p:embed/>
                </p:oleObj>
              </mc:Choice>
              <mc:Fallback>
                <p:oleObj name="Equação" r:id="rId42" imgW="710891" imgH="253890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48" y="4857760"/>
                        <a:ext cx="1389072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" name="Chamada em forma de nuvem 103"/>
          <p:cNvSpPr/>
          <p:nvPr/>
        </p:nvSpPr>
        <p:spPr>
          <a:xfrm>
            <a:off x="5857884" y="4572008"/>
            <a:ext cx="3071834" cy="2285992"/>
          </a:xfrm>
          <a:prstGeom prst="cloudCallout">
            <a:avLst>
              <a:gd name="adj1" fmla="val -84048"/>
              <a:gd name="adj2" fmla="val -16467"/>
            </a:avLst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 bola aberta corresponde à posição do parênteses ].</a:t>
            </a:r>
          </a:p>
          <a:p>
            <a:pPr algn="ctr"/>
            <a:r>
              <a:rPr lang="pt-PT" dirty="0" smtClean="0"/>
              <a:t>(Intervalo aberto)</a:t>
            </a:r>
            <a:endParaRPr lang="pt-PT" dirty="0"/>
          </a:p>
        </p:txBody>
      </p:sp>
      <p:sp>
        <p:nvSpPr>
          <p:cNvPr id="105" name="Nuvem 104"/>
          <p:cNvSpPr/>
          <p:nvPr/>
        </p:nvSpPr>
        <p:spPr>
          <a:xfrm>
            <a:off x="928662" y="5214950"/>
            <a:ext cx="2000264" cy="1643050"/>
          </a:xfrm>
          <a:prstGeom prst="cloud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S é o conjunto solução da condição.</a:t>
            </a:r>
            <a:endParaRPr lang="pt-PT" dirty="0"/>
          </a:p>
        </p:txBody>
      </p:sp>
      <p:cxnSp>
        <p:nvCxnSpPr>
          <p:cNvPr id="107" name="Conexão curva 106"/>
          <p:cNvCxnSpPr/>
          <p:nvPr/>
        </p:nvCxnSpPr>
        <p:spPr>
          <a:xfrm flipV="1">
            <a:off x="2786050" y="5143512"/>
            <a:ext cx="1500198" cy="928694"/>
          </a:xfrm>
          <a:prstGeom prst="curvedConnector3">
            <a:avLst>
              <a:gd name="adj1" fmla="val 50000"/>
            </a:avLst>
          </a:prstGeom>
          <a:ln w="38100">
            <a:solidFill>
              <a:srgbClr val="2A59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Botão de acção: retroceder ou anterior 89">
            <a:hlinkClick r:id="" action="ppaction://hlinkshowjump?jump=previousslide" highlightClick="1"/>
          </p:cNvPr>
          <p:cNvSpPr/>
          <p:nvPr/>
        </p:nvSpPr>
        <p:spPr>
          <a:xfrm>
            <a:off x="3214678" y="6357958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1" name="Botão de acção: avançar ou seguinte 90">
            <a:hlinkClick r:id="" action="ppaction://hlinkshowjump?jump=nextslide" highlightClick="1"/>
          </p:cNvPr>
          <p:cNvSpPr/>
          <p:nvPr/>
        </p:nvSpPr>
        <p:spPr>
          <a:xfrm>
            <a:off x="3643306" y="6357958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6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6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9" grpId="0"/>
      <p:bldP spid="94" grpId="0" animBg="1"/>
      <p:bldP spid="86" grpId="0" animBg="1"/>
      <p:bldP spid="95" grpId="0" animBg="1"/>
      <p:bldP spid="96" grpId="0"/>
      <p:bldP spid="104" grpId="0" animBg="1"/>
      <p:bldP spid="10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o 47"/>
          <p:cNvGrpSpPr/>
          <p:nvPr/>
        </p:nvGrpSpPr>
        <p:grpSpPr>
          <a:xfrm>
            <a:off x="1785918" y="2357430"/>
            <a:ext cx="3848128" cy="857256"/>
            <a:chOff x="1785918" y="2357430"/>
            <a:chExt cx="3848128" cy="857256"/>
          </a:xfrm>
        </p:grpSpPr>
        <p:graphicFrame>
          <p:nvGraphicFramePr>
            <p:cNvPr id="60" name="Object 27"/>
            <p:cNvGraphicFramePr>
              <a:graphicFrameLocks noChangeAspect="1"/>
            </p:cNvGraphicFramePr>
            <p:nvPr/>
          </p:nvGraphicFramePr>
          <p:xfrm>
            <a:off x="1785918" y="2950695"/>
            <a:ext cx="217492" cy="1068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974" name="Equation" r:id="rId3" imgW="279360" imgH="164880" progId="">
                    <p:embed/>
                  </p:oleObj>
                </mc:Choice>
                <mc:Fallback>
                  <p:oleObj name="Equation" r:id="rId3" imgW="279360" imgH="164880" progId="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5918" y="2950695"/>
                          <a:ext cx="217492" cy="10682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" name="Object 28"/>
            <p:cNvGraphicFramePr>
              <a:graphicFrameLocks noChangeAspect="1"/>
            </p:cNvGraphicFramePr>
            <p:nvPr/>
          </p:nvGraphicFramePr>
          <p:xfrm>
            <a:off x="5344905" y="2950695"/>
            <a:ext cx="217492" cy="1150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975" name="Equation" r:id="rId5" imgW="279360" imgH="177480" progId="">
                    <p:embed/>
                  </p:oleObj>
                </mc:Choice>
                <mc:Fallback>
                  <p:oleObj name="Equation" r:id="rId5" imgW="279360" imgH="177480" progId="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44905" y="2950695"/>
                          <a:ext cx="217492" cy="1150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upo 61"/>
            <p:cNvGrpSpPr/>
            <p:nvPr/>
          </p:nvGrpSpPr>
          <p:grpSpPr>
            <a:xfrm>
              <a:off x="1897136" y="2812021"/>
              <a:ext cx="3736910" cy="402665"/>
              <a:chOff x="2509822" y="4929198"/>
              <a:chExt cx="4800600" cy="622300"/>
            </a:xfrm>
          </p:grpSpPr>
          <p:sp>
            <p:nvSpPr>
              <p:cNvPr id="63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4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5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6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7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8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69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0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1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2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3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74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75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76" name="Equation" r:id="rId7" imgW="190440" imgH="203040" progId="">
                      <p:embed/>
                    </p:oleObj>
                  </mc:Choice>
                  <mc:Fallback>
                    <p:oleObj name="Equation" r:id="rId7" imgW="190440" imgH="203040" progId="">
                      <p:embed/>
                      <p:pic>
                        <p:nvPicPr>
                          <p:cNvPr id="0" name="Picture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6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77" name="Equation" r:id="rId9" imgW="203040" imgH="203040" progId="">
                      <p:embed/>
                    </p:oleObj>
                  </mc:Choice>
                  <mc:Fallback>
                    <p:oleObj name="Equation" r:id="rId9" imgW="203040" imgH="203040" progId="">
                      <p:embed/>
                      <p:pic>
                        <p:nvPicPr>
                          <p:cNvPr id="0" name="Picture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78" name="Equation" r:id="rId11" imgW="190440" imgH="203040" progId="">
                      <p:embed/>
                    </p:oleObj>
                  </mc:Choice>
                  <mc:Fallback>
                    <p:oleObj name="Equation" r:id="rId11" imgW="190440" imgH="203040" progId="">
                      <p:embed/>
                      <p:pic>
                        <p:nvPicPr>
                          <p:cNvPr id="0" name="Picture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8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79" name="Equation" r:id="rId13" imgW="203040" imgH="203040" progId="">
                      <p:embed/>
                    </p:oleObj>
                  </mc:Choice>
                  <mc:Fallback>
                    <p:oleObj name="Equation" r:id="rId13" imgW="203040" imgH="203040" progId="">
                      <p:embed/>
                      <p:pic>
                        <p:nvPicPr>
                          <p:cNvPr id="0" name="Picture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9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80" name="Equation" r:id="rId15" imgW="177480" imgH="203040" progId="">
                      <p:embed/>
                    </p:oleObj>
                  </mc:Choice>
                  <mc:Fallback>
                    <p:oleObj name="Equation" r:id="rId15" imgW="177480" imgH="203040" progId="">
                      <p:embed/>
                      <p:pic>
                        <p:nvPicPr>
                          <p:cNvPr id="0" name="Picture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0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81" name="Equation" r:id="rId17" imgW="126720" imgH="177480" progId="">
                      <p:embed/>
                    </p:oleObj>
                  </mc:Choice>
                  <mc:Fallback>
                    <p:oleObj name="Equation" r:id="rId17" imgW="126720" imgH="177480" progId="">
                      <p:embed/>
                      <p:pic>
                        <p:nvPicPr>
                          <p:cNvPr id="0" name="Picture 2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1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82" name="Equation" r:id="rId19" imgW="88560" imgH="164880" progId="">
                      <p:embed/>
                    </p:oleObj>
                  </mc:Choice>
                  <mc:Fallback>
                    <p:oleObj name="Equation" r:id="rId19" imgW="88560" imgH="164880" progId="">
                      <p:embed/>
                      <p:pic>
                        <p:nvPicPr>
                          <p:cNvPr id="0" name="Picture 2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2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83" name="Equation" r:id="rId21" imgW="126720" imgH="164880" progId="">
                      <p:embed/>
                    </p:oleObj>
                  </mc:Choice>
                  <mc:Fallback>
                    <p:oleObj name="Equation" r:id="rId21" imgW="126720" imgH="164880" progId="">
                      <p:embed/>
                      <p:pic>
                        <p:nvPicPr>
                          <p:cNvPr id="0" name="Picture 2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3" name="Object 45"/>
              <p:cNvGraphicFramePr>
                <a:graphicFrameLocks noChangeAspect="1"/>
              </p:cNvGraphicFramePr>
              <p:nvPr/>
            </p:nvGraphicFramePr>
            <p:xfrm>
              <a:off x="5794361" y="5181611"/>
              <a:ext cx="214313" cy="3333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84" name="Equation" r:id="rId23" imgW="114120" imgH="177480" progId="">
                      <p:embed/>
                    </p:oleObj>
                  </mc:Choice>
                  <mc:Fallback>
                    <p:oleObj name="Equation" r:id="rId23" imgW="114120" imgH="177480" progId="">
                      <p:embed/>
                      <p:pic>
                        <p:nvPicPr>
                          <p:cNvPr id="0" name="Picture 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1" y="5181611"/>
                            <a:ext cx="214313" cy="33337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4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85" name="Equation" r:id="rId25" imgW="126720" imgH="164880" progId="">
                      <p:embed/>
                    </p:oleObj>
                  </mc:Choice>
                  <mc:Fallback>
                    <p:oleObj name="Equation" r:id="rId25" imgW="126720" imgH="164880" progId="">
                      <p:embed/>
                      <p:pic>
                        <p:nvPicPr>
                          <p:cNvPr id="0" name="Picture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5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986" name="Equation" r:id="rId27" imgW="114120" imgH="177480" progId="">
                      <p:embed/>
                    </p:oleObj>
                  </mc:Choice>
                  <mc:Fallback>
                    <p:oleObj name="Equation" r:id="rId27" imgW="114120" imgH="177480" progId="">
                      <p:embed/>
                      <p:pic>
                        <p:nvPicPr>
                          <p:cNvPr id="0" name="Picture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88" name="Conexão recta 87"/>
            <p:cNvCxnSpPr/>
            <p:nvPr/>
          </p:nvCxnSpPr>
          <p:spPr>
            <a:xfrm rot="5400000" flipH="1" flipV="1">
              <a:off x="4374064" y="2613766"/>
              <a:ext cx="369797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xão recta unidireccional 91"/>
            <p:cNvCxnSpPr/>
            <p:nvPr/>
          </p:nvCxnSpPr>
          <p:spPr>
            <a:xfrm>
              <a:off x="4558962" y="2428868"/>
              <a:ext cx="1056574" cy="1028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ângulo 93"/>
            <p:cNvSpPr/>
            <p:nvPr/>
          </p:nvSpPr>
          <p:spPr>
            <a:xfrm>
              <a:off x="4558962" y="2428868"/>
              <a:ext cx="889747" cy="4622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86" name="Fluxograma: conexão 85"/>
            <p:cNvSpPr/>
            <p:nvPr/>
          </p:nvSpPr>
          <p:spPr>
            <a:xfrm>
              <a:off x="4500562" y="2357430"/>
              <a:ext cx="111218" cy="92449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20688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06886" name="Object 38"/>
          <p:cNvGraphicFramePr>
            <a:graphicFrameLocks noChangeAspect="1"/>
          </p:cNvGraphicFramePr>
          <p:nvPr/>
        </p:nvGraphicFramePr>
        <p:xfrm>
          <a:off x="2143108" y="4286256"/>
          <a:ext cx="966787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87" name="Equação" r:id="rId29" imgW="495000" imgH="253800" progId="Equation.3">
                  <p:embed/>
                </p:oleObj>
              </mc:Choice>
              <mc:Fallback>
                <p:oleObj name="Equação" r:id="rId29" imgW="495000" imgH="25380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4286256"/>
                        <a:ext cx="966787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CaixaDeTexto 96"/>
          <p:cNvSpPr txBox="1"/>
          <p:nvPr/>
        </p:nvSpPr>
        <p:spPr>
          <a:xfrm>
            <a:off x="1142976" y="214290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Diferentes formas de representar o conjunto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1097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0973" name="Object 29"/>
          <p:cNvGraphicFramePr>
            <a:graphicFrameLocks noChangeAspect="1"/>
          </p:cNvGraphicFramePr>
          <p:nvPr/>
        </p:nvGraphicFramePr>
        <p:xfrm>
          <a:off x="1857356" y="1000108"/>
          <a:ext cx="1785950" cy="793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88" name="Equação" r:id="rId31" imgW="1028700" imgH="457200" progId="Equation.3">
                  <p:embed/>
                </p:oleObj>
              </mc:Choice>
              <mc:Fallback>
                <p:oleObj name="Equação" r:id="rId31" imgW="1028700" imgH="45720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1000108"/>
                        <a:ext cx="1785950" cy="7937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Seta para a direita 98"/>
          <p:cNvSpPr/>
          <p:nvPr/>
        </p:nvSpPr>
        <p:spPr>
          <a:xfrm>
            <a:off x="1142976" y="1214422"/>
            <a:ext cx="57150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0" name="Seta para a direita 99"/>
          <p:cNvSpPr/>
          <p:nvPr/>
        </p:nvSpPr>
        <p:spPr>
          <a:xfrm>
            <a:off x="1071538" y="2714620"/>
            <a:ext cx="57150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1" name="Seta para a direita 100"/>
          <p:cNvSpPr/>
          <p:nvPr/>
        </p:nvSpPr>
        <p:spPr>
          <a:xfrm>
            <a:off x="1214414" y="4357694"/>
            <a:ext cx="57150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06" name="Conexão recta unidireccional 105"/>
          <p:cNvCxnSpPr/>
          <p:nvPr/>
        </p:nvCxnSpPr>
        <p:spPr>
          <a:xfrm>
            <a:off x="3786182" y="135729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xão recta unidireccional 107"/>
          <p:cNvCxnSpPr/>
          <p:nvPr/>
        </p:nvCxnSpPr>
        <p:spPr>
          <a:xfrm>
            <a:off x="3428992" y="457200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exão recta unidireccional 108"/>
          <p:cNvCxnSpPr/>
          <p:nvPr/>
        </p:nvCxnSpPr>
        <p:spPr>
          <a:xfrm>
            <a:off x="5857884" y="278605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ângulo 109"/>
          <p:cNvSpPr/>
          <p:nvPr/>
        </p:nvSpPr>
        <p:spPr>
          <a:xfrm>
            <a:off x="4643438" y="1071546"/>
            <a:ext cx="4500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Representação em </a:t>
            </a:r>
            <a:r>
              <a:rPr lang="pt-PT" sz="2000" b="1" dirty="0" smtClean="0">
                <a:latin typeface="Century Gothic" pitchFamily="34" charset="0"/>
              </a:rPr>
              <a:t>compreensão</a:t>
            </a:r>
            <a:r>
              <a:rPr lang="pt-PT" sz="2000" dirty="0" smtClean="0">
                <a:latin typeface="Century Gothic" pitchFamily="34" charset="0"/>
              </a:rPr>
              <a:t> </a:t>
            </a:r>
          </a:p>
        </p:txBody>
      </p:sp>
      <p:sp>
        <p:nvSpPr>
          <p:cNvPr id="111" name="Rectângulo 110"/>
          <p:cNvSpPr/>
          <p:nvPr/>
        </p:nvSpPr>
        <p:spPr>
          <a:xfrm>
            <a:off x="6893719" y="2571744"/>
            <a:ext cx="22502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Representação </a:t>
            </a:r>
            <a:r>
              <a:rPr lang="pt-PT" sz="2000" b="1" dirty="0" smtClean="0">
                <a:latin typeface="Century Gothic" pitchFamily="34" charset="0"/>
              </a:rPr>
              <a:t>geométrica</a:t>
            </a:r>
          </a:p>
        </p:txBody>
      </p:sp>
      <p:sp>
        <p:nvSpPr>
          <p:cNvPr id="112" name="Rectângulo 111"/>
          <p:cNvSpPr/>
          <p:nvPr/>
        </p:nvSpPr>
        <p:spPr>
          <a:xfrm>
            <a:off x="4429124" y="4429132"/>
            <a:ext cx="4500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Representação em</a:t>
            </a:r>
            <a:r>
              <a:rPr lang="pt-PT" sz="2000" b="1" dirty="0" smtClean="0">
                <a:latin typeface="Century Gothic" pitchFamily="34" charset="0"/>
              </a:rPr>
              <a:t> intervalo </a:t>
            </a:r>
          </a:p>
        </p:txBody>
      </p:sp>
      <p:sp>
        <p:nvSpPr>
          <p:cNvPr id="47" name="Rectângulo 46"/>
          <p:cNvSpPr/>
          <p:nvPr/>
        </p:nvSpPr>
        <p:spPr>
          <a:xfrm>
            <a:off x="1142976" y="5572140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São três </a:t>
            </a:r>
            <a:r>
              <a:rPr lang="pt-PT" sz="2000" b="1" dirty="0" smtClean="0">
                <a:latin typeface="Century Gothic" pitchFamily="34" charset="0"/>
              </a:rPr>
              <a:t>representações diferentes </a:t>
            </a:r>
            <a:r>
              <a:rPr lang="pt-PT" sz="2000" dirty="0" smtClean="0">
                <a:latin typeface="Century Gothic" pitchFamily="34" charset="0"/>
              </a:rPr>
              <a:t>do mesmo </a:t>
            </a:r>
            <a:r>
              <a:rPr lang="pt-PT" sz="2000" b="1" dirty="0" smtClean="0">
                <a:latin typeface="Century Gothic" pitchFamily="34" charset="0"/>
              </a:rPr>
              <a:t>conjunto</a:t>
            </a:r>
            <a:r>
              <a:rPr lang="pt-PT" sz="2000" dirty="0" smtClean="0">
                <a:latin typeface="Century Gothic" pitchFamily="34" charset="0"/>
              </a:rPr>
              <a:t> de números </a:t>
            </a:r>
            <a:r>
              <a:rPr lang="pt-PT" sz="2000" b="1" dirty="0" smtClean="0">
                <a:latin typeface="Century Gothic" pitchFamily="34" charset="0"/>
              </a:rPr>
              <a:t>reais.</a:t>
            </a:r>
            <a:r>
              <a:rPr lang="pt-PT" sz="2000" dirty="0" smtClean="0">
                <a:latin typeface="Century Gothic" pitchFamily="34" charset="0"/>
              </a:rPr>
              <a:t> </a:t>
            </a:r>
          </a:p>
        </p:txBody>
      </p:sp>
      <p:sp>
        <p:nvSpPr>
          <p:cNvPr id="49" name="Botão de acção: retroceder ou anterior 48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0" name="Botão de acção: avançar ou seguinte 49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0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0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0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9" grpId="0" animBg="1"/>
      <p:bldP spid="100" grpId="0" animBg="1"/>
      <p:bldP spid="101" grpId="0" animBg="1"/>
      <p:bldP spid="110" grpId="0" autoUpdateAnimBg="0"/>
      <p:bldP spid="110" grpId="1"/>
      <p:bldP spid="111" grpId="0" autoUpdateAnimBg="0"/>
      <p:bldP spid="111" grpId="1"/>
      <p:bldP spid="112" grpId="0" autoUpdateAnimBg="0"/>
      <p:bldP spid="112" grpId="1"/>
      <p:bldP spid="47" grpId="0" autoUpdateAnimBg="0"/>
      <p:bldP spid="4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o 39"/>
          <p:cNvGrpSpPr/>
          <p:nvPr/>
        </p:nvGrpSpPr>
        <p:grpSpPr>
          <a:xfrm>
            <a:off x="1857356" y="1806568"/>
            <a:ext cx="5137184" cy="622300"/>
            <a:chOff x="1857356" y="1806568"/>
            <a:chExt cx="5137184" cy="622300"/>
          </a:xfrm>
        </p:grpSpPr>
        <p:graphicFrame>
          <p:nvGraphicFramePr>
            <p:cNvPr id="4" name="Object 27"/>
            <p:cNvGraphicFramePr>
              <a:graphicFrameLocks noChangeAspect="1"/>
            </p:cNvGraphicFramePr>
            <p:nvPr/>
          </p:nvGraphicFramePr>
          <p:xfrm>
            <a:off x="1857356" y="2020882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13" name="Equation" r:id="rId3" imgW="279360" imgH="164880" progId="">
                    <p:embed/>
                  </p:oleObj>
                </mc:Choice>
                <mc:Fallback>
                  <p:oleObj name="Equation" r:id="rId3" imgW="279360" imgH="164880" progId="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57356" y="2020882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28"/>
            <p:cNvGraphicFramePr>
              <a:graphicFrameLocks noChangeAspect="1"/>
            </p:cNvGraphicFramePr>
            <p:nvPr/>
          </p:nvGraphicFramePr>
          <p:xfrm>
            <a:off x="6715140" y="200024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14" name="Equation" r:id="rId5" imgW="279360" imgH="177480" progId="">
                    <p:embed/>
                  </p:oleObj>
                </mc:Choice>
                <mc:Fallback>
                  <p:oleObj name="Equation" r:id="rId5" imgW="279360" imgH="17748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15140" y="200024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Grupo 5"/>
            <p:cNvGrpSpPr/>
            <p:nvPr/>
          </p:nvGrpSpPr>
          <p:grpSpPr>
            <a:xfrm>
              <a:off x="2057416" y="1806568"/>
              <a:ext cx="4800600" cy="622300"/>
              <a:chOff x="2509822" y="4929198"/>
              <a:chExt cx="4800600" cy="622300"/>
            </a:xfrm>
          </p:grpSpPr>
          <p:sp>
            <p:nvSpPr>
              <p:cNvPr id="7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8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9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5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6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8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19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15" name="Equation" r:id="rId7" imgW="190440" imgH="203040" progId="">
                      <p:embed/>
                    </p:oleObj>
                  </mc:Choice>
                  <mc:Fallback>
                    <p:oleObj name="Equation" r:id="rId7" imgW="190440" imgH="203040" progId="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16" name="Equation" r:id="rId9" imgW="203040" imgH="203040" progId="">
                      <p:embed/>
                    </p:oleObj>
                  </mc:Choice>
                  <mc:Fallback>
                    <p:oleObj name="Equation" r:id="rId9" imgW="203040" imgH="20304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17" name="Equation" r:id="rId11" imgW="190440" imgH="203040" progId="">
                      <p:embed/>
                    </p:oleObj>
                  </mc:Choice>
                  <mc:Fallback>
                    <p:oleObj name="Equation" r:id="rId11" imgW="190440" imgH="2030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18" name="Equation" r:id="rId13" imgW="203040" imgH="203040" progId="">
                      <p:embed/>
                    </p:oleObj>
                  </mc:Choice>
                  <mc:Fallback>
                    <p:oleObj name="Equation" r:id="rId13" imgW="203040" imgH="20304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19" name="Equation" r:id="rId15" imgW="177480" imgH="203040" progId="">
                      <p:embed/>
                    </p:oleObj>
                  </mc:Choice>
                  <mc:Fallback>
                    <p:oleObj name="Equation" r:id="rId15" imgW="177480" imgH="203040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20" name="Equation" r:id="rId17" imgW="126720" imgH="177480" progId="">
                      <p:embed/>
                    </p:oleObj>
                  </mc:Choice>
                  <mc:Fallback>
                    <p:oleObj name="Equation" r:id="rId17" imgW="126720" imgH="177480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21" name="Equation" r:id="rId19" imgW="88560" imgH="164880" progId="">
                      <p:embed/>
                    </p:oleObj>
                  </mc:Choice>
                  <mc:Fallback>
                    <p:oleObj name="Equation" r:id="rId19" imgW="88560" imgH="164880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22" name="Equation" r:id="rId21" imgW="126720" imgH="164880" progId="">
                      <p:embed/>
                    </p:oleObj>
                  </mc:Choice>
                  <mc:Fallback>
                    <p:oleObj name="Equation" r:id="rId21" imgW="126720" imgH="164880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23" name="Equation" r:id="rId23" imgW="114120" imgH="177480" progId="">
                      <p:embed/>
                    </p:oleObj>
                  </mc:Choice>
                  <mc:Fallback>
                    <p:oleObj name="Equation" r:id="rId23" imgW="114120" imgH="177480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24" name="Equation" r:id="rId25" imgW="126720" imgH="164880" progId="">
                      <p:embed/>
                    </p:oleObj>
                  </mc:Choice>
                  <mc:Fallback>
                    <p:oleObj name="Equation" r:id="rId25" imgW="126720" imgH="16488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25" name="Equation" r:id="rId27" imgW="114120" imgH="177480" progId="">
                      <p:embed/>
                    </p:oleObj>
                  </mc:Choice>
                  <mc:Fallback>
                    <p:oleObj name="Equation" r:id="rId27" imgW="114120" imgH="17748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cxnSp>
        <p:nvCxnSpPr>
          <p:cNvPr id="30" name="Conexão recta 29"/>
          <p:cNvCxnSpPr/>
          <p:nvPr/>
        </p:nvCxnSpPr>
        <p:spPr>
          <a:xfrm rot="5400000" flipH="1" flipV="1">
            <a:off x="5143504" y="1643050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xão recta unidireccional 30"/>
          <p:cNvCxnSpPr/>
          <p:nvPr/>
        </p:nvCxnSpPr>
        <p:spPr>
          <a:xfrm>
            <a:off x="5429256" y="1285860"/>
            <a:ext cx="1357322" cy="1588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ângulo 31"/>
          <p:cNvSpPr/>
          <p:nvPr/>
        </p:nvSpPr>
        <p:spPr>
          <a:xfrm>
            <a:off x="5429256" y="1285860"/>
            <a:ext cx="11430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3" name="Fluxograma: conexão 32"/>
          <p:cNvSpPr/>
          <p:nvPr/>
        </p:nvSpPr>
        <p:spPr>
          <a:xfrm>
            <a:off x="5357818" y="1214422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89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39" name="Grupo 38"/>
          <p:cNvGrpSpPr/>
          <p:nvPr/>
        </p:nvGrpSpPr>
        <p:grpSpPr>
          <a:xfrm>
            <a:off x="1071538" y="357166"/>
            <a:ext cx="7500990" cy="428628"/>
            <a:chOff x="1071538" y="357166"/>
            <a:chExt cx="7500990" cy="428628"/>
          </a:xfrm>
        </p:grpSpPr>
        <p:sp>
          <p:nvSpPr>
            <p:cNvPr id="2" name="Rectângulo 1"/>
            <p:cNvSpPr/>
            <p:nvPr/>
          </p:nvSpPr>
          <p:spPr>
            <a:xfrm>
              <a:off x="1071538" y="385684"/>
              <a:ext cx="7500990" cy="400110"/>
            </a:xfrm>
            <a:prstGeom prst="rect">
              <a:avLst/>
            </a:prstGeom>
            <a:solidFill>
              <a:srgbClr val="A6BFE8"/>
            </a:solidFill>
          </p:spPr>
          <p:txBody>
            <a:bodyPr wrap="square">
              <a:spAutoFit/>
            </a:bodyPr>
            <a:lstStyle/>
            <a:p>
              <a:r>
                <a:rPr lang="pt-PT" sz="2000" dirty="0" smtClean="0">
                  <a:latin typeface="Century Gothic" pitchFamily="34" charset="0"/>
                </a:rPr>
                <a:t>Qual o </a:t>
              </a:r>
              <a:r>
                <a:rPr lang="pt-PT" sz="2000" b="1" dirty="0" smtClean="0">
                  <a:latin typeface="Century Gothic" pitchFamily="34" charset="0"/>
                </a:rPr>
                <a:t>conjunto</a:t>
              </a:r>
              <a:r>
                <a:rPr lang="pt-PT" sz="2000" dirty="0" smtClean="0">
                  <a:latin typeface="Century Gothic" pitchFamily="34" charset="0"/>
                </a:rPr>
                <a:t> definido pela condição </a:t>
              </a:r>
              <a:r>
                <a:rPr lang="pt-PT" sz="2000" b="1" dirty="0" smtClean="0">
                  <a:latin typeface="Century Gothic" pitchFamily="34" charset="0"/>
                </a:rPr>
                <a:t>          </a:t>
              </a:r>
              <a:r>
                <a:rPr lang="pt-PT" sz="2000" dirty="0" smtClean="0">
                  <a:latin typeface="Century Gothic" pitchFamily="34" charset="0"/>
                </a:rPr>
                <a:t>?</a:t>
              </a:r>
              <a:endParaRPr lang="pt-PT" sz="2000" dirty="0">
                <a:latin typeface="Century Gothic" pitchFamily="34" charset="0"/>
              </a:endParaRPr>
            </a:p>
          </p:txBody>
        </p:sp>
        <p:graphicFrame>
          <p:nvGraphicFramePr>
            <p:cNvPr id="208910" name="Object 14"/>
            <p:cNvGraphicFramePr>
              <a:graphicFrameLocks noChangeAspect="1"/>
            </p:cNvGraphicFramePr>
            <p:nvPr/>
          </p:nvGraphicFramePr>
          <p:xfrm>
            <a:off x="6215074" y="357166"/>
            <a:ext cx="642910" cy="4286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26" name="Equação" r:id="rId29" imgW="342603" imgH="177646" progId="Equation.3">
                    <p:embed/>
                  </p:oleObj>
                </mc:Choice>
                <mc:Fallback>
                  <p:oleObj name="Equação" r:id="rId29" imgW="342603" imgH="177646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15074" y="357166"/>
                          <a:ext cx="642910" cy="4286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" name="Chamada em forma de nuvem 35"/>
          <p:cNvSpPr/>
          <p:nvPr/>
        </p:nvSpPr>
        <p:spPr>
          <a:xfrm>
            <a:off x="1142976" y="4429132"/>
            <a:ext cx="2857520" cy="2285992"/>
          </a:xfrm>
          <a:prstGeom prst="cloudCallout">
            <a:avLst>
              <a:gd name="adj1" fmla="val 37178"/>
              <a:gd name="adj2" fmla="val -73859"/>
            </a:avLst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 bola fechada corresponde à posição do parênteses [.</a:t>
            </a:r>
          </a:p>
          <a:p>
            <a:pPr algn="ctr"/>
            <a:r>
              <a:rPr lang="pt-PT" dirty="0" smtClean="0"/>
              <a:t>(Intervalo fechado)</a:t>
            </a:r>
            <a:endParaRPr lang="pt-PT" dirty="0"/>
          </a:p>
        </p:txBody>
      </p:sp>
      <p:graphicFrame>
        <p:nvGraphicFramePr>
          <p:cNvPr id="208912" name="Object 16"/>
          <p:cNvGraphicFramePr>
            <a:graphicFrameLocks noChangeAspect="1"/>
          </p:cNvGraphicFramePr>
          <p:nvPr/>
        </p:nvGraphicFramePr>
        <p:xfrm>
          <a:off x="3119438" y="3357563"/>
          <a:ext cx="143827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27" name="Equação" r:id="rId31" imgW="736560" imgH="253800" progId="Equation.3">
                  <p:embed/>
                </p:oleObj>
              </mc:Choice>
              <mc:Fallback>
                <p:oleObj name="Equação" r:id="rId31" imgW="736560" imgH="2538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438" y="3357563"/>
                        <a:ext cx="1438275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Chamada em forma de nuvem 37"/>
          <p:cNvSpPr/>
          <p:nvPr/>
        </p:nvSpPr>
        <p:spPr>
          <a:xfrm>
            <a:off x="5143504" y="3286124"/>
            <a:ext cx="3714776" cy="1428736"/>
          </a:xfrm>
          <a:prstGeom prst="cloudCallout">
            <a:avLst>
              <a:gd name="adj1" fmla="val -40527"/>
              <a:gd name="adj2" fmla="val -186392"/>
            </a:avLst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 bola fechada significa que três pertence ao conjunto</a:t>
            </a:r>
            <a:endParaRPr lang="pt-PT" dirty="0"/>
          </a:p>
        </p:txBody>
      </p:sp>
      <p:sp>
        <p:nvSpPr>
          <p:cNvPr id="41" name="Botão de acção: retroceder ou anterior 40">
            <a:hlinkClick r:id="" action="ppaction://hlinkshowjump?jump=previousslide" highlightClick="1"/>
          </p:cNvPr>
          <p:cNvSpPr/>
          <p:nvPr/>
        </p:nvSpPr>
        <p:spPr>
          <a:xfrm>
            <a:off x="4071934" y="6357958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2" name="Botão de acção: avançar ou seguinte 41">
            <a:hlinkClick r:id="" action="ppaction://hlinkshowjump?jump=nextslide" highlightClick="1"/>
          </p:cNvPr>
          <p:cNvSpPr/>
          <p:nvPr/>
        </p:nvSpPr>
        <p:spPr>
          <a:xfrm>
            <a:off x="4500562" y="6357958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8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8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8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6" grpId="0" animBg="1"/>
      <p:bldP spid="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7"/>
          <p:cNvGraphicFramePr>
            <a:graphicFrameLocks noChangeAspect="1"/>
          </p:cNvGraphicFramePr>
          <p:nvPr/>
        </p:nvGraphicFramePr>
        <p:xfrm>
          <a:off x="1857356" y="2949576"/>
          <a:ext cx="279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87" name="Equation" r:id="rId3" imgW="279360" imgH="164880" progId="">
                  <p:embed/>
                </p:oleObj>
              </mc:Choice>
              <mc:Fallback>
                <p:oleObj name="Equation" r:id="rId3" imgW="279360" imgH="1648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2949576"/>
                        <a:ext cx="279400" cy="16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8"/>
          <p:cNvGraphicFramePr>
            <a:graphicFrameLocks noChangeAspect="1"/>
          </p:cNvGraphicFramePr>
          <p:nvPr/>
        </p:nvGraphicFramePr>
        <p:xfrm>
          <a:off x="6429388" y="2949576"/>
          <a:ext cx="2794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88" name="Equation" r:id="rId5" imgW="279360" imgH="177480" progId="">
                  <p:embed/>
                </p:oleObj>
              </mc:Choice>
              <mc:Fallback>
                <p:oleObj name="Equation" r:id="rId5" imgW="279360" imgH="177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8" y="2949576"/>
                        <a:ext cx="2794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o 3"/>
          <p:cNvGrpSpPr/>
          <p:nvPr/>
        </p:nvGrpSpPr>
        <p:grpSpPr>
          <a:xfrm>
            <a:off x="2000232" y="2786058"/>
            <a:ext cx="4800600" cy="584200"/>
            <a:chOff x="2509822" y="4929198"/>
            <a:chExt cx="4800600" cy="584200"/>
          </a:xfrm>
        </p:grpSpPr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2509822" y="5033973"/>
              <a:ext cx="4800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>
              <a:off x="4789472" y="4929198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graphicFrame>
          <p:nvGraphicFramePr>
            <p:cNvPr id="22" name="Object 41"/>
            <p:cNvGraphicFramePr>
              <a:graphicFrameLocks noChangeAspect="1"/>
            </p:cNvGraphicFramePr>
            <p:nvPr/>
          </p:nvGraphicFramePr>
          <p:xfrm>
            <a:off x="4689460" y="5180023"/>
            <a:ext cx="238125" cy="33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989" name="Equation" r:id="rId7" imgW="126720" imgH="177480" progId="">
                    <p:embed/>
                  </p:oleObj>
                </mc:Choice>
                <mc:Fallback>
                  <p:oleObj name="Equation" r:id="rId7" imgW="126720" imgH="177480" progId="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9460" y="5180023"/>
                          <a:ext cx="238125" cy="333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" name="CaixaDeTexto 27"/>
          <p:cNvSpPr txBox="1"/>
          <p:nvPr/>
        </p:nvSpPr>
        <p:spPr>
          <a:xfrm>
            <a:off x="1142976" y="214290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Nota: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119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17" name="Grupo 16"/>
          <p:cNvGrpSpPr/>
          <p:nvPr/>
        </p:nvGrpSpPr>
        <p:grpSpPr>
          <a:xfrm>
            <a:off x="1142976" y="1000108"/>
            <a:ext cx="7715304" cy="1132802"/>
            <a:chOff x="1142976" y="1000108"/>
            <a:chExt cx="7715304" cy="1132802"/>
          </a:xfrm>
        </p:grpSpPr>
        <p:sp>
          <p:nvSpPr>
            <p:cNvPr id="29" name="Rectângulo 28"/>
            <p:cNvSpPr/>
            <p:nvPr/>
          </p:nvSpPr>
          <p:spPr>
            <a:xfrm>
              <a:off x="1142976" y="1000108"/>
              <a:ext cx="7715304" cy="9571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2000" dirty="0" smtClean="0">
                  <a:latin typeface="Century Gothic" pitchFamily="34" charset="0"/>
                </a:rPr>
                <a:t>O conjunto de </a:t>
              </a:r>
              <a:r>
                <a:rPr lang="pt-PT" sz="2000" b="1" dirty="0" smtClean="0">
                  <a:latin typeface="Century Gothic" pitchFamily="34" charset="0"/>
                </a:rPr>
                <a:t>todos os números reais, IR</a:t>
              </a:r>
              <a:r>
                <a:rPr lang="pt-PT" sz="2000" dirty="0" smtClean="0">
                  <a:latin typeface="Century Gothic" pitchFamily="34" charset="0"/>
                </a:rPr>
                <a:t>, pode representar-se pelo intervalo                        ou pela </a:t>
              </a:r>
              <a:r>
                <a:rPr lang="pt-PT" sz="2000" dirty="0" err="1" smtClean="0">
                  <a:latin typeface="Century Gothic" pitchFamily="34" charset="0"/>
                </a:rPr>
                <a:t>reta</a:t>
              </a:r>
              <a:r>
                <a:rPr lang="pt-PT" sz="2000" dirty="0" smtClean="0">
                  <a:latin typeface="Century Gothic" pitchFamily="34" charset="0"/>
                </a:rPr>
                <a:t>:</a:t>
              </a:r>
            </a:p>
          </p:txBody>
        </p:sp>
        <p:graphicFrame>
          <p:nvGraphicFramePr>
            <p:cNvPr id="211983" name="Object 15"/>
            <p:cNvGraphicFramePr>
              <a:graphicFrameLocks noChangeAspect="1"/>
            </p:cNvGraphicFramePr>
            <p:nvPr/>
          </p:nvGraphicFramePr>
          <p:xfrm>
            <a:off x="3428992" y="1357298"/>
            <a:ext cx="1357322" cy="77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990" name="Equação" r:id="rId9" imgW="736600" imgH="419100" progId="Equation.3">
                    <p:embed/>
                  </p:oleObj>
                </mc:Choice>
                <mc:Fallback>
                  <p:oleObj name="Equação" r:id="rId9" imgW="736600" imgH="41910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8992" y="1357298"/>
                          <a:ext cx="1357322" cy="775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upo 17"/>
          <p:cNvGrpSpPr/>
          <p:nvPr/>
        </p:nvGrpSpPr>
        <p:grpSpPr>
          <a:xfrm>
            <a:off x="1214414" y="4357694"/>
            <a:ext cx="7715304" cy="1015663"/>
            <a:chOff x="1214414" y="4357694"/>
            <a:chExt cx="7715304" cy="1015663"/>
          </a:xfrm>
        </p:grpSpPr>
        <p:sp>
          <p:nvSpPr>
            <p:cNvPr id="12" name="Rectângulo 11"/>
            <p:cNvSpPr/>
            <p:nvPr/>
          </p:nvSpPr>
          <p:spPr>
            <a:xfrm>
              <a:off x="1214414" y="4357694"/>
              <a:ext cx="77153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2000" b="1" dirty="0" smtClean="0">
                  <a:latin typeface="Century Gothic" pitchFamily="34" charset="0"/>
                </a:rPr>
                <a:t>Não esquecer:</a:t>
              </a:r>
            </a:p>
            <a:p>
              <a:pPr>
                <a:lnSpc>
                  <a:spcPct val="150000"/>
                </a:lnSpc>
              </a:pPr>
              <a:r>
                <a:rPr lang="pt-PT" sz="2000" b="1" dirty="0" smtClean="0">
                  <a:latin typeface="Century Gothic" pitchFamily="34" charset="0"/>
                </a:rPr>
                <a:t>          </a:t>
              </a:r>
              <a:r>
                <a:rPr lang="pt-PT" sz="2000" dirty="0" smtClean="0">
                  <a:latin typeface="Century Gothic" pitchFamily="34" charset="0"/>
                </a:rPr>
                <a:t>e            </a:t>
              </a:r>
              <a:r>
                <a:rPr lang="pt-PT" sz="2000" b="1" dirty="0" smtClean="0">
                  <a:latin typeface="Century Gothic" pitchFamily="34" charset="0"/>
                </a:rPr>
                <a:t>não</a:t>
              </a:r>
              <a:r>
                <a:rPr lang="pt-PT" sz="2000" dirty="0" smtClean="0">
                  <a:latin typeface="Century Gothic" pitchFamily="34" charset="0"/>
                </a:rPr>
                <a:t> são números </a:t>
              </a:r>
              <a:r>
                <a:rPr lang="pt-PT" sz="2000" b="1" dirty="0" smtClean="0">
                  <a:latin typeface="Century Gothic" pitchFamily="34" charset="0"/>
                </a:rPr>
                <a:t>reais</a:t>
              </a:r>
              <a:r>
                <a:rPr lang="pt-PT" sz="2000" dirty="0" smtClean="0">
                  <a:latin typeface="Century Gothic" pitchFamily="34" charset="0"/>
                </a:rPr>
                <a:t>.</a:t>
              </a:r>
              <a:endParaRPr lang="pt-PT" sz="2000" b="1" dirty="0" smtClean="0">
                <a:latin typeface="Century Gothic" pitchFamily="34" charset="0"/>
              </a:endParaRPr>
            </a:p>
          </p:txBody>
        </p:sp>
        <p:graphicFrame>
          <p:nvGraphicFramePr>
            <p:cNvPr id="6" name="Object 16"/>
            <p:cNvGraphicFramePr>
              <a:graphicFrameLocks noChangeAspect="1"/>
            </p:cNvGraphicFramePr>
            <p:nvPr/>
          </p:nvGraphicFramePr>
          <p:xfrm>
            <a:off x="1214414" y="5000636"/>
            <a:ext cx="571504" cy="357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991" name="Equation" r:id="rId11" imgW="279360" imgH="164880" progId="">
                    <p:embed/>
                  </p:oleObj>
                </mc:Choice>
                <mc:Fallback>
                  <p:oleObj name="Equation" r:id="rId11" imgW="279360" imgH="164880" progId="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4414" y="5000636"/>
                          <a:ext cx="571504" cy="357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1985" name="Object 17"/>
            <p:cNvGraphicFramePr>
              <a:graphicFrameLocks noChangeAspect="1"/>
            </p:cNvGraphicFramePr>
            <p:nvPr/>
          </p:nvGraphicFramePr>
          <p:xfrm>
            <a:off x="2285983" y="5000636"/>
            <a:ext cx="449039" cy="2857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992" name="Equation" r:id="rId12" imgW="279360" imgH="177480" progId="">
                    <p:embed/>
                  </p:oleObj>
                </mc:Choice>
                <mc:Fallback>
                  <p:oleObj name="Equation" r:id="rId12" imgW="279360" imgH="177480" progId="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5983" y="5000636"/>
                          <a:ext cx="449039" cy="2857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Botão de acção: home 14">
            <a:hlinkClick r:id="rId13" action="ppaction://hlinksldjump" highlightClick="1"/>
          </p:cNvPr>
          <p:cNvSpPr/>
          <p:nvPr/>
        </p:nvSpPr>
        <p:spPr>
          <a:xfrm>
            <a:off x="8215338" y="5572140"/>
            <a:ext cx="500066" cy="92869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11986" name="Object 18"/>
          <p:cNvGraphicFramePr>
            <a:graphicFrameLocks noChangeAspect="1"/>
          </p:cNvGraphicFramePr>
          <p:nvPr/>
        </p:nvGraphicFramePr>
        <p:xfrm>
          <a:off x="1428728" y="5786454"/>
          <a:ext cx="1755775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93" name="Equação" r:id="rId14" imgW="952200" imgH="419040" progId="Equation.3">
                  <p:embed/>
                </p:oleObj>
              </mc:Choice>
              <mc:Fallback>
                <p:oleObj name="Equação" r:id="rId14" imgW="952200" imgH="419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5786454"/>
                        <a:ext cx="1755775" cy="776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Botão de acção: retroceder ou anterior 18">
            <a:hlinkClick r:id="" action="ppaction://hlinkshowjump?jump=previousslide" highlightClick="1"/>
          </p:cNvPr>
          <p:cNvSpPr/>
          <p:nvPr/>
        </p:nvSpPr>
        <p:spPr>
          <a:xfrm>
            <a:off x="1357290" y="6357958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Botão de acção: avançar ou seguinte 19">
            <a:hlinkClick r:id="" action="ppaction://hlinkshowjump?jump=nextslide" highlightClick="1"/>
          </p:cNvPr>
          <p:cNvSpPr/>
          <p:nvPr/>
        </p:nvSpPr>
        <p:spPr>
          <a:xfrm>
            <a:off x="1785918" y="6357958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Conexão recta 47"/>
          <p:cNvCxnSpPr/>
          <p:nvPr/>
        </p:nvCxnSpPr>
        <p:spPr>
          <a:xfrm rot="16200000" flipV="1">
            <a:off x="3702110" y="4941832"/>
            <a:ext cx="888320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ângulo 50"/>
          <p:cNvSpPr/>
          <p:nvPr/>
        </p:nvSpPr>
        <p:spPr>
          <a:xfrm>
            <a:off x="2714612" y="4500570"/>
            <a:ext cx="1428760" cy="85725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3" name="Conexão recta 42"/>
          <p:cNvCxnSpPr>
            <a:endCxn id="36" idx="4"/>
          </p:cNvCxnSpPr>
          <p:nvPr/>
        </p:nvCxnSpPr>
        <p:spPr>
          <a:xfrm rot="5400000" flipH="1" flipV="1">
            <a:off x="4286248" y="5143512"/>
            <a:ext cx="428628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 txBox="1">
            <a:spLocks/>
          </p:cNvSpPr>
          <p:nvPr/>
        </p:nvSpPr>
        <p:spPr>
          <a:xfrm>
            <a:off x="1071538" y="285728"/>
            <a:ext cx="785818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40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Interseção e reunião de intervalos </a:t>
            </a:r>
            <a:endParaRPr kumimoji="0" lang="pt-PT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1538" y="171448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1. Determine a </a:t>
            </a:r>
            <a:r>
              <a:rPr lang="pt-PT" dirty="0" err="1" smtClean="0">
                <a:latin typeface="Century Gothic" pitchFamily="34" charset="0"/>
              </a:rPr>
              <a:t>interseção</a:t>
            </a:r>
            <a:r>
              <a:rPr lang="pt-PT" dirty="0" smtClean="0">
                <a:latin typeface="Century Gothic" pitchFamily="34" charset="0"/>
              </a:rPr>
              <a:t> de dois intervalos A e B, sendo: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071538" y="1214422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Interseção de intervalos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68" name="Grupo 67"/>
          <p:cNvGrpSpPr/>
          <p:nvPr/>
        </p:nvGrpSpPr>
        <p:grpSpPr>
          <a:xfrm>
            <a:off x="1000100" y="5235592"/>
            <a:ext cx="4943476" cy="622300"/>
            <a:chOff x="1000100" y="5286388"/>
            <a:chExt cx="4943476" cy="622300"/>
          </a:xfrm>
        </p:grpSpPr>
        <p:graphicFrame>
          <p:nvGraphicFramePr>
            <p:cNvPr id="7" name="Object 27"/>
            <p:cNvGraphicFramePr>
              <a:graphicFrameLocks noChangeAspect="1"/>
            </p:cNvGraphicFramePr>
            <p:nvPr/>
          </p:nvGraphicFramePr>
          <p:xfrm>
            <a:off x="1000100" y="5664220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017" name="Equation" r:id="rId4" imgW="279360" imgH="164880" progId="">
                    <p:embed/>
                  </p:oleObj>
                </mc:Choice>
                <mc:Fallback>
                  <p:oleObj name="Equation" r:id="rId4" imgW="279360" imgH="16488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00" y="5664220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8"/>
            <p:cNvGraphicFramePr>
              <a:graphicFrameLocks noChangeAspect="1"/>
            </p:cNvGraphicFramePr>
            <p:nvPr/>
          </p:nvGraphicFramePr>
          <p:xfrm>
            <a:off x="5572132" y="566422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018" name="Equation" r:id="rId6" imgW="279360" imgH="177480" progId="">
                    <p:embed/>
                  </p:oleObj>
                </mc:Choice>
                <mc:Fallback>
                  <p:oleObj name="Equation" r:id="rId6" imgW="279360" imgH="177480" progId="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72132" y="566422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upo 8"/>
            <p:cNvGrpSpPr/>
            <p:nvPr/>
          </p:nvGrpSpPr>
          <p:grpSpPr>
            <a:xfrm>
              <a:off x="1142976" y="5286388"/>
              <a:ext cx="4800600" cy="622300"/>
              <a:chOff x="2509822" y="4929198"/>
              <a:chExt cx="4800600" cy="62230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22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19" name="Equation" r:id="rId8" imgW="190440" imgH="203040" progId="">
                      <p:embed/>
                    </p:oleObj>
                  </mc:Choice>
                  <mc:Fallback>
                    <p:oleObj name="Equation" r:id="rId8" imgW="190440" imgH="2030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0" name="Equation" r:id="rId10" imgW="203040" imgH="203040" progId="">
                      <p:embed/>
                    </p:oleObj>
                  </mc:Choice>
                  <mc:Fallback>
                    <p:oleObj name="Equation" r:id="rId10" imgW="203040" imgH="20304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1" name="Equation" r:id="rId12" imgW="190440" imgH="203040" progId="">
                      <p:embed/>
                    </p:oleObj>
                  </mc:Choice>
                  <mc:Fallback>
                    <p:oleObj name="Equation" r:id="rId12" imgW="190440" imgH="203040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2" name="Equation" r:id="rId14" imgW="203040" imgH="203040" progId="">
                      <p:embed/>
                    </p:oleObj>
                  </mc:Choice>
                  <mc:Fallback>
                    <p:oleObj name="Equation" r:id="rId14" imgW="203040" imgH="203040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3" name="Equation" r:id="rId16" imgW="177480" imgH="203040" progId="">
                      <p:embed/>
                    </p:oleObj>
                  </mc:Choice>
                  <mc:Fallback>
                    <p:oleObj name="Equation" r:id="rId16" imgW="177480" imgH="203040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4" name="Equation" r:id="rId18" imgW="126720" imgH="177480" progId="">
                      <p:embed/>
                    </p:oleObj>
                  </mc:Choice>
                  <mc:Fallback>
                    <p:oleObj name="Equation" r:id="rId18" imgW="126720" imgH="177480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5" name="Equation" r:id="rId20" imgW="88560" imgH="164880" progId="">
                      <p:embed/>
                    </p:oleObj>
                  </mc:Choice>
                  <mc:Fallback>
                    <p:oleObj name="Equation" r:id="rId20" imgW="88560" imgH="164880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6" name="Equation" r:id="rId22" imgW="126720" imgH="164880" progId="">
                      <p:embed/>
                    </p:oleObj>
                  </mc:Choice>
                  <mc:Fallback>
                    <p:oleObj name="Equation" r:id="rId22" imgW="126720" imgH="16488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7" name="Equation" r:id="rId24" imgW="114120" imgH="177480" progId="">
                      <p:embed/>
                    </p:oleObj>
                  </mc:Choice>
                  <mc:Fallback>
                    <p:oleObj name="Equation" r:id="rId24" imgW="114120" imgH="17748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8" name="Equation" r:id="rId26" imgW="126720" imgH="164880" progId="">
                      <p:embed/>
                    </p:oleObj>
                  </mc:Choice>
                  <mc:Fallback>
                    <p:oleObj name="Equation" r:id="rId26" imgW="126720" imgH="164880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3029" name="Equation" r:id="rId28" imgW="114120" imgH="177480" progId="">
                      <p:embed/>
                    </p:oleObj>
                  </mc:Choice>
                  <mc:Fallback>
                    <p:oleObj name="Equation" r:id="rId28" imgW="114120" imgH="177480" progId="">
                      <p:embed/>
                      <p:pic>
                        <p:nvPicPr>
                          <p:cNvPr id="0" name="Picture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cxnSp>
        <p:nvCxnSpPr>
          <p:cNvPr id="33" name="Conexão recta 32"/>
          <p:cNvCxnSpPr/>
          <p:nvPr/>
        </p:nvCxnSpPr>
        <p:spPr>
          <a:xfrm rot="5400000" flipH="1" flipV="1">
            <a:off x="3500430" y="5072074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ângulo 34"/>
          <p:cNvSpPr/>
          <p:nvPr/>
        </p:nvSpPr>
        <p:spPr>
          <a:xfrm>
            <a:off x="3786182" y="4857760"/>
            <a:ext cx="78581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6" name="Fluxograma: conexão 35"/>
          <p:cNvSpPr/>
          <p:nvPr/>
        </p:nvSpPr>
        <p:spPr>
          <a:xfrm>
            <a:off x="4429124" y="4786322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30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08" name="Object 16"/>
          <p:cNvGraphicFramePr>
            <a:graphicFrameLocks noChangeAspect="1"/>
          </p:cNvGraphicFramePr>
          <p:nvPr/>
        </p:nvGraphicFramePr>
        <p:xfrm>
          <a:off x="3113088" y="2071679"/>
          <a:ext cx="13303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30" name="Equação" r:id="rId30" imgW="647640" imgH="419040" progId="Equation.3">
                  <p:embed/>
                </p:oleObj>
              </mc:Choice>
              <mc:Fallback>
                <p:oleObj name="Equação" r:id="rId30" imgW="647640" imgH="419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3088" y="2071679"/>
                        <a:ext cx="1330325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CaixaDeTexto 38"/>
          <p:cNvSpPr txBox="1"/>
          <p:nvPr/>
        </p:nvSpPr>
        <p:spPr>
          <a:xfrm>
            <a:off x="1071538" y="2786058"/>
            <a:ext cx="7786742" cy="87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Na </a:t>
            </a:r>
            <a:r>
              <a:rPr lang="pt-PT" b="1" dirty="0" smtClean="0">
                <a:latin typeface="Century Gothic" pitchFamily="34" charset="0"/>
              </a:rPr>
              <a:t>mesma </a:t>
            </a:r>
            <a:r>
              <a:rPr lang="pt-PT" b="1" dirty="0" err="1" smtClean="0">
                <a:latin typeface="Century Gothic" pitchFamily="34" charset="0"/>
              </a:rPr>
              <a:t>reta</a:t>
            </a:r>
            <a:r>
              <a:rPr lang="pt-PT" b="1" dirty="0" smtClean="0"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real e a </a:t>
            </a:r>
            <a:r>
              <a:rPr lang="pt-PT" b="1" dirty="0" smtClean="0">
                <a:latin typeface="Century Gothic" pitchFamily="34" charset="0"/>
              </a:rPr>
              <a:t>cores diferentes </a:t>
            </a:r>
            <a:r>
              <a:rPr lang="pt-PT" dirty="0" smtClean="0">
                <a:latin typeface="Century Gothic" pitchFamily="34" charset="0"/>
              </a:rPr>
              <a:t>vamos representar os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213010" name="Object 18"/>
          <p:cNvGraphicFramePr>
            <a:graphicFrameLocks noChangeAspect="1"/>
          </p:cNvGraphicFramePr>
          <p:nvPr/>
        </p:nvGraphicFramePr>
        <p:xfrm>
          <a:off x="5643570" y="2071678"/>
          <a:ext cx="98901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31" name="Equação" r:id="rId32" imgW="482400" imgH="419040" progId="Equation.3">
                  <p:embed/>
                </p:oleObj>
              </mc:Choice>
              <mc:Fallback>
                <p:oleObj name="Equação" r:id="rId32" imgW="482400" imgH="419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2071678"/>
                        <a:ext cx="98901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CaixaDeTexto 40"/>
          <p:cNvSpPr txBox="1"/>
          <p:nvPr/>
        </p:nvSpPr>
        <p:spPr>
          <a:xfrm>
            <a:off x="2786050" y="221454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5357818" y="221454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45" name="Conexão recta 44"/>
          <p:cNvCxnSpPr/>
          <p:nvPr/>
        </p:nvCxnSpPr>
        <p:spPr>
          <a:xfrm rot="5400000" flipH="1" flipV="1">
            <a:off x="2283145" y="4926360"/>
            <a:ext cx="837522" cy="25410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xão recta 48"/>
          <p:cNvCxnSpPr/>
          <p:nvPr/>
        </p:nvCxnSpPr>
        <p:spPr>
          <a:xfrm rot="10800000" flipV="1">
            <a:off x="2714614" y="4494773"/>
            <a:ext cx="1428759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uxograma: conexão 51"/>
          <p:cNvSpPr/>
          <p:nvPr/>
        </p:nvSpPr>
        <p:spPr>
          <a:xfrm>
            <a:off x="2643174" y="4429132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5" name="Rectângulo 54"/>
          <p:cNvSpPr/>
          <p:nvPr/>
        </p:nvSpPr>
        <p:spPr>
          <a:xfrm>
            <a:off x="3786182" y="4500570"/>
            <a:ext cx="357190" cy="857256"/>
          </a:xfrm>
          <a:prstGeom prst="rect">
            <a:avLst/>
          </a:prstGeom>
          <a:solidFill>
            <a:srgbClr val="ECE18C">
              <a:alpha val="64000"/>
            </a:srgbClr>
          </a:solidFill>
          <a:ln>
            <a:solidFill>
              <a:srgbClr val="ECE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3" name="Fluxograma: conexão 52"/>
          <p:cNvSpPr/>
          <p:nvPr/>
        </p:nvSpPr>
        <p:spPr>
          <a:xfrm>
            <a:off x="4071934" y="4429132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Fluxograma: conexão 43"/>
          <p:cNvSpPr/>
          <p:nvPr/>
        </p:nvSpPr>
        <p:spPr>
          <a:xfrm>
            <a:off x="3714744" y="4786322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6" name="CaixaDeTexto 55"/>
          <p:cNvSpPr txBox="1"/>
          <p:nvPr/>
        </p:nvSpPr>
        <p:spPr>
          <a:xfrm>
            <a:off x="6570700" y="60722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57" name="CaixaDeTexto 56"/>
          <p:cNvSpPr txBox="1"/>
          <p:nvPr/>
        </p:nvSpPr>
        <p:spPr>
          <a:xfrm>
            <a:off x="7213642" y="6039179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12" name="Object 20"/>
          <p:cNvGraphicFramePr>
            <a:graphicFrameLocks noChangeAspect="1"/>
          </p:cNvGraphicFramePr>
          <p:nvPr/>
        </p:nvGraphicFramePr>
        <p:xfrm>
          <a:off x="6927890" y="6143654"/>
          <a:ext cx="285752" cy="266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32" name="Equação" r:id="rId34" imgW="164814" imgH="126780" progId="Equation.3">
                  <p:embed/>
                </p:oleObj>
              </mc:Choice>
              <mc:Fallback>
                <p:oleObj name="Equação" r:id="rId34" imgW="164814" imgH="1267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7890" y="6143654"/>
                        <a:ext cx="285752" cy="266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15" name="Object 23"/>
          <p:cNvGraphicFramePr>
            <a:graphicFrameLocks noChangeAspect="1"/>
          </p:cNvGraphicFramePr>
          <p:nvPr/>
        </p:nvGraphicFramePr>
        <p:xfrm>
          <a:off x="7486677" y="5857898"/>
          <a:ext cx="1014413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33" name="Equação" r:id="rId36" imgW="495000" imgH="419040" progId="Equation.3">
                  <p:embed/>
                </p:oleObj>
              </mc:Choice>
              <mc:Fallback>
                <p:oleObj name="Equação" r:id="rId36" imgW="495000" imgH="41904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6677" y="5857898"/>
                        <a:ext cx="1014413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CaixaDeTexto 62"/>
          <p:cNvSpPr txBox="1"/>
          <p:nvPr/>
        </p:nvSpPr>
        <p:spPr>
          <a:xfrm>
            <a:off x="6072198" y="3357562"/>
            <a:ext cx="2928958" cy="2532488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A </a:t>
            </a:r>
            <a:r>
              <a:rPr lang="pt-PT" b="1" dirty="0" err="1" smtClean="0">
                <a:latin typeface="Century Gothic" pitchFamily="34" charset="0"/>
              </a:rPr>
              <a:t>interseção</a:t>
            </a:r>
            <a:r>
              <a:rPr lang="pt-PT" dirty="0" smtClean="0">
                <a:latin typeface="Century Gothic" pitchFamily="34" charset="0"/>
              </a:rPr>
              <a:t> é o conjunto dos pontos da </a:t>
            </a:r>
            <a:r>
              <a:rPr lang="pt-PT" dirty="0" err="1" smtClean="0">
                <a:latin typeface="Century Gothic" pitchFamily="34" charset="0"/>
              </a:rPr>
              <a:t>reta</a:t>
            </a:r>
            <a:r>
              <a:rPr lang="pt-PT" dirty="0" smtClean="0">
                <a:latin typeface="Century Gothic" pitchFamily="34" charset="0"/>
              </a:rPr>
              <a:t> que </a:t>
            </a:r>
            <a:r>
              <a:rPr lang="pt-PT" b="1" dirty="0" smtClean="0">
                <a:latin typeface="Century Gothic" pitchFamily="34" charset="0"/>
              </a:rPr>
              <a:t>pertencem aos dois intervalos</a:t>
            </a:r>
            <a:r>
              <a:rPr lang="pt-PT" dirty="0" smtClean="0">
                <a:latin typeface="Century Gothic" pitchFamily="34" charset="0"/>
              </a:rPr>
              <a:t>, ou seja, </a:t>
            </a:r>
            <a:r>
              <a:rPr lang="pt-PT" b="1" dirty="0" smtClean="0">
                <a:latin typeface="Century Gothic" pitchFamily="34" charset="0"/>
              </a:rPr>
              <a:t>aqueles</a:t>
            </a:r>
            <a:r>
              <a:rPr lang="pt-PT" dirty="0" smtClean="0">
                <a:latin typeface="Century Gothic" pitchFamily="34" charset="0"/>
              </a:rPr>
              <a:t> que </a:t>
            </a:r>
            <a:r>
              <a:rPr lang="pt-PT" b="1" dirty="0" smtClean="0">
                <a:latin typeface="Century Gothic" pitchFamily="34" charset="0"/>
              </a:rPr>
              <a:t>têm</a:t>
            </a:r>
            <a:r>
              <a:rPr lang="pt-PT" dirty="0" smtClean="0">
                <a:latin typeface="Century Gothic" pitchFamily="34" charset="0"/>
              </a:rPr>
              <a:t> as </a:t>
            </a:r>
            <a:r>
              <a:rPr lang="pt-PT" b="1" dirty="0" smtClean="0">
                <a:latin typeface="Century Gothic" pitchFamily="34" charset="0"/>
              </a:rPr>
              <a:t>duas cores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213016" name="Object 24"/>
          <p:cNvGraphicFramePr>
            <a:graphicFrameLocks noChangeAspect="1"/>
          </p:cNvGraphicFramePr>
          <p:nvPr/>
        </p:nvGraphicFramePr>
        <p:xfrm>
          <a:off x="1928794" y="6429396"/>
          <a:ext cx="2857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34" name="Equação" r:id="rId38" imgW="164814" imgH="126780" progId="Equation.3">
                  <p:embed/>
                </p:oleObj>
              </mc:Choice>
              <mc:Fallback>
                <p:oleObj name="Equação" r:id="rId38" imgW="164814" imgH="12678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794" y="6429396"/>
                        <a:ext cx="2857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CaixaDeTexto 64"/>
          <p:cNvSpPr txBox="1"/>
          <p:nvPr/>
        </p:nvSpPr>
        <p:spPr>
          <a:xfrm>
            <a:off x="2571736" y="6286520"/>
            <a:ext cx="2357454" cy="507831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Lê-se “</a:t>
            </a:r>
            <a:r>
              <a:rPr lang="pt-PT" b="1" dirty="0" err="1" smtClean="0">
                <a:latin typeface="Century Gothic" pitchFamily="34" charset="0"/>
              </a:rPr>
              <a:t>interseção</a:t>
            </a:r>
            <a:r>
              <a:rPr lang="pt-PT" b="1" dirty="0" smtClean="0">
                <a:latin typeface="Century Gothic" pitchFamily="34" charset="0"/>
              </a:rPr>
              <a:t>”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67" name="Conexão recta unidireccional 66"/>
          <p:cNvCxnSpPr/>
          <p:nvPr/>
        </p:nvCxnSpPr>
        <p:spPr>
          <a:xfrm>
            <a:off x="2285984" y="6572272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Botão de acção: retroceder ou anterior 60">
            <a:hlinkClick r:id="" action="ppaction://hlinkshowjump?jump=previousslide" highlightClick="1"/>
          </p:cNvPr>
          <p:cNvSpPr/>
          <p:nvPr/>
        </p:nvSpPr>
        <p:spPr>
          <a:xfrm>
            <a:off x="1000100" y="650083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2" name="Botão de acção: avançar ou seguinte 61">
            <a:hlinkClick r:id="" action="ppaction://hlinkshowjump?jump=nextslide" highlightClick="1"/>
          </p:cNvPr>
          <p:cNvSpPr/>
          <p:nvPr/>
        </p:nvSpPr>
        <p:spPr>
          <a:xfrm>
            <a:off x="1428728" y="650083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21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21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21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/>
      <p:bldP spid="3" grpId="0"/>
      <p:bldP spid="4" grpId="0"/>
      <p:bldP spid="35" grpId="0" animBg="1"/>
      <p:bldP spid="36" grpId="0" animBg="1"/>
      <p:bldP spid="39" grpId="0"/>
      <p:bldP spid="41" grpId="0"/>
      <p:bldP spid="42" grpId="0"/>
      <p:bldP spid="52" grpId="0" animBg="1"/>
      <p:bldP spid="55" grpId="0" animBg="1"/>
      <p:bldP spid="53" grpId="0" animBg="1"/>
      <p:bldP spid="44" grpId="0" animBg="1"/>
      <p:bldP spid="56" grpId="0"/>
      <p:bldP spid="57" grpId="0"/>
      <p:bldP spid="63" grpId="0" animBg="1"/>
      <p:bldP spid="6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ângulo 50"/>
          <p:cNvSpPr/>
          <p:nvPr/>
        </p:nvSpPr>
        <p:spPr>
          <a:xfrm>
            <a:off x="4500562" y="3071810"/>
            <a:ext cx="714380" cy="92869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3" name="Conexão recta 42"/>
          <p:cNvCxnSpPr/>
          <p:nvPr/>
        </p:nvCxnSpPr>
        <p:spPr>
          <a:xfrm rot="5400000" flipH="1" flipV="1">
            <a:off x="5286380" y="3714752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1071538" y="857232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2. Determine a </a:t>
            </a:r>
            <a:r>
              <a:rPr lang="pt-PT" dirty="0" err="1" smtClean="0">
                <a:latin typeface="Century Gothic" pitchFamily="34" charset="0"/>
              </a:rPr>
              <a:t>interseção</a:t>
            </a:r>
            <a:r>
              <a:rPr lang="pt-PT" dirty="0" smtClean="0">
                <a:latin typeface="Century Gothic" pitchFamily="34" charset="0"/>
              </a:rPr>
              <a:t> de dois intervalos A e B, sendo: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071538" y="142852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Interseção de intervalos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5" name="Grupo 67"/>
          <p:cNvGrpSpPr/>
          <p:nvPr/>
        </p:nvGrpSpPr>
        <p:grpSpPr>
          <a:xfrm>
            <a:off x="2057416" y="3878270"/>
            <a:ext cx="4943476" cy="622300"/>
            <a:chOff x="1000100" y="5286388"/>
            <a:chExt cx="4943476" cy="622300"/>
          </a:xfrm>
        </p:grpSpPr>
        <p:graphicFrame>
          <p:nvGraphicFramePr>
            <p:cNvPr id="7" name="Object 27"/>
            <p:cNvGraphicFramePr>
              <a:graphicFrameLocks noChangeAspect="1"/>
            </p:cNvGraphicFramePr>
            <p:nvPr/>
          </p:nvGraphicFramePr>
          <p:xfrm>
            <a:off x="1000100" y="5664220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065" name="Equation" r:id="rId4" imgW="279360" imgH="164880" progId="">
                    <p:embed/>
                  </p:oleObj>
                </mc:Choice>
                <mc:Fallback>
                  <p:oleObj name="Equation" r:id="rId4" imgW="279360" imgH="16488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00" y="5664220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8"/>
            <p:cNvGraphicFramePr>
              <a:graphicFrameLocks noChangeAspect="1"/>
            </p:cNvGraphicFramePr>
            <p:nvPr/>
          </p:nvGraphicFramePr>
          <p:xfrm>
            <a:off x="5572132" y="566422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066" name="Equation" r:id="rId6" imgW="279360" imgH="177480" progId="">
                    <p:embed/>
                  </p:oleObj>
                </mc:Choice>
                <mc:Fallback>
                  <p:oleObj name="Equation" r:id="rId6" imgW="279360" imgH="17748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72132" y="566422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Grupo 8"/>
            <p:cNvGrpSpPr/>
            <p:nvPr/>
          </p:nvGrpSpPr>
          <p:grpSpPr>
            <a:xfrm>
              <a:off x="1142976" y="5286388"/>
              <a:ext cx="4800600" cy="622300"/>
              <a:chOff x="2509822" y="4929198"/>
              <a:chExt cx="4800600" cy="62230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22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67" name="Equation" r:id="rId8" imgW="190440" imgH="203040" progId="">
                      <p:embed/>
                    </p:oleObj>
                  </mc:Choice>
                  <mc:Fallback>
                    <p:oleObj name="Equation" r:id="rId8" imgW="190440" imgH="20304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68" name="Equation" r:id="rId10" imgW="203040" imgH="203040" progId="">
                      <p:embed/>
                    </p:oleObj>
                  </mc:Choice>
                  <mc:Fallback>
                    <p:oleObj name="Equation" r:id="rId10" imgW="203040" imgH="2030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69" name="Equation" r:id="rId12" imgW="190440" imgH="203040" progId="">
                      <p:embed/>
                    </p:oleObj>
                  </mc:Choice>
                  <mc:Fallback>
                    <p:oleObj name="Equation" r:id="rId12" imgW="190440" imgH="20304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70" name="Equation" r:id="rId14" imgW="203040" imgH="203040" progId="">
                      <p:embed/>
                    </p:oleObj>
                  </mc:Choice>
                  <mc:Fallback>
                    <p:oleObj name="Equation" r:id="rId14" imgW="203040" imgH="203040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71" name="Equation" r:id="rId16" imgW="177480" imgH="203040" progId="">
                      <p:embed/>
                    </p:oleObj>
                  </mc:Choice>
                  <mc:Fallback>
                    <p:oleObj name="Equation" r:id="rId16" imgW="177480" imgH="203040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72" name="Equation" r:id="rId18" imgW="126720" imgH="177480" progId="">
                      <p:embed/>
                    </p:oleObj>
                  </mc:Choice>
                  <mc:Fallback>
                    <p:oleObj name="Equation" r:id="rId18" imgW="126720" imgH="177480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73" name="Equation" r:id="rId20" imgW="88560" imgH="164880" progId="">
                      <p:embed/>
                    </p:oleObj>
                  </mc:Choice>
                  <mc:Fallback>
                    <p:oleObj name="Equation" r:id="rId20" imgW="88560" imgH="164880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74" name="Equation" r:id="rId22" imgW="126720" imgH="164880" progId="">
                      <p:embed/>
                    </p:oleObj>
                  </mc:Choice>
                  <mc:Fallback>
                    <p:oleObj name="Equation" r:id="rId22" imgW="126720" imgH="164880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75" name="Equation" r:id="rId24" imgW="114120" imgH="177480" progId="">
                      <p:embed/>
                    </p:oleObj>
                  </mc:Choice>
                  <mc:Fallback>
                    <p:oleObj name="Equation" r:id="rId24" imgW="114120" imgH="17748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76" name="Equation" r:id="rId26" imgW="126720" imgH="164880" progId="">
                      <p:embed/>
                    </p:oleObj>
                  </mc:Choice>
                  <mc:Fallback>
                    <p:oleObj name="Equation" r:id="rId26" imgW="126720" imgH="16488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77" name="Equation" r:id="rId28" imgW="114120" imgH="177480" progId="">
                      <p:embed/>
                    </p:oleObj>
                  </mc:Choice>
                  <mc:Fallback>
                    <p:oleObj name="Equation" r:id="rId28" imgW="114120" imgH="177480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cxnSp>
        <p:nvCxnSpPr>
          <p:cNvPr id="33" name="Conexão recta 32"/>
          <p:cNvCxnSpPr/>
          <p:nvPr/>
        </p:nvCxnSpPr>
        <p:spPr>
          <a:xfrm rot="5400000" flipH="1" flipV="1">
            <a:off x="5715008" y="3714752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ângulo 34"/>
          <p:cNvSpPr/>
          <p:nvPr/>
        </p:nvSpPr>
        <p:spPr>
          <a:xfrm>
            <a:off x="5572132" y="3500438"/>
            <a:ext cx="42862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6" name="Fluxograma: conexão 35"/>
          <p:cNvSpPr/>
          <p:nvPr/>
        </p:nvSpPr>
        <p:spPr>
          <a:xfrm>
            <a:off x="5929322" y="3429000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30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08" name="Object 16"/>
          <p:cNvGraphicFramePr>
            <a:graphicFrameLocks noChangeAspect="1"/>
          </p:cNvGraphicFramePr>
          <p:nvPr/>
        </p:nvGraphicFramePr>
        <p:xfrm>
          <a:off x="3243263" y="1214438"/>
          <a:ext cx="106997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8" name="Equação" r:id="rId30" imgW="520560" imgH="419040" progId="Equation.3">
                  <p:embed/>
                </p:oleObj>
              </mc:Choice>
              <mc:Fallback>
                <p:oleObj name="Equação" r:id="rId30" imgW="520560" imgH="419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3263" y="1214438"/>
                        <a:ext cx="1069975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CaixaDeTexto 38"/>
          <p:cNvSpPr txBox="1"/>
          <p:nvPr/>
        </p:nvSpPr>
        <p:spPr>
          <a:xfrm>
            <a:off x="1071538" y="1928802"/>
            <a:ext cx="7786742" cy="87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Na </a:t>
            </a:r>
            <a:r>
              <a:rPr lang="pt-PT" b="1" dirty="0" smtClean="0">
                <a:latin typeface="Century Gothic" pitchFamily="34" charset="0"/>
              </a:rPr>
              <a:t>mesma </a:t>
            </a:r>
            <a:r>
              <a:rPr lang="pt-PT" b="1" dirty="0" err="1" smtClean="0">
                <a:latin typeface="Century Gothic" pitchFamily="34" charset="0"/>
              </a:rPr>
              <a:t>reta</a:t>
            </a:r>
            <a:r>
              <a:rPr lang="pt-PT" b="1" dirty="0" smtClean="0"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real e a </a:t>
            </a:r>
            <a:r>
              <a:rPr lang="pt-PT" b="1" dirty="0" smtClean="0">
                <a:latin typeface="Century Gothic" pitchFamily="34" charset="0"/>
              </a:rPr>
              <a:t>cores diferentes </a:t>
            </a:r>
            <a:r>
              <a:rPr lang="pt-PT" dirty="0" smtClean="0">
                <a:latin typeface="Century Gothic" pitchFamily="34" charset="0"/>
              </a:rPr>
              <a:t>vamos representar os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213010" name="Object 18"/>
          <p:cNvGraphicFramePr>
            <a:graphicFrameLocks noChangeAspect="1"/>
          </p:cNvGraphicFramePr>
          <p:nvPr/>
        </p:nvGraphicFramePr>
        <p:xfrm>
          <a:off x="5618163" y="1214438"/>
          <a:ext cx="10414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9" name="Equação" r:id="rId32" imgW="507960" imgH="419040" progId="Equation.3">
                  <p:embed/>
                </p:oleObj>
              </mc:Choice>
              <mc:Fallback>
                <p:oleObj name="Equação" r:id="rId32" imgW="507960" imgH="419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8163" y="1214438"/>
                        <a:ext cx="1041400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CaixaDeTexto 40"/>
          <p:cNvSpPr txBox="1"/>
          <p:nvPr/>
        </p:nvSpPr>
        <p:spPr>
          <a:xfrm>
            <a:off x="2786050" y="135729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5357818" y="135729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45" name="Conexão recta 44"/>
          <p:cNvCxnSpPr/>
          <p:nvPr/>
        </p:nvCxnSpPr>
        <p:spPr>
          <a:xfrm rot="16200000" flipV="1">
            <a:off x="4023581" y="3477352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xão recta 47"/>
          <p:cNvCxnSpPr/>
          <p:nvPr/>
        </p:nvCxnSpPr>
        <p:spPr>
          <a:xfrm rot="16200000" flipV="1">
            <a:off x="4737961" y="3477352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xão recta 48"/>
          <p:cNvCxnSpPr/>
          <p:nvPr/>
        </p:nvCxnSpPr>
        <p:spPr>
          <a:xfrm rot="10800000">
            <a:off x="4572000" y="3071810"/>
            <a:ext cx="649614" cy="0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uxograma: conexão 51"/>
          <p:cNvSpPr/>
          <p:nvPr/>
        </p:nvSpPr>
        <p:spPr>
          <a:xfrm>
            <a:off x="4429124" y="3000372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3" name="Fluxograma: conexão 52"/>
          <p:cNvSpPr/>
          <p:nvPr/>
        </p:nvSpPr>
        <p:spPr>
          <a:xfrm>
            <a:off x="5143504" y="3000372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Fluxograma: conexão 43"/>
          <p:cNvSpPr/>
          <p:nvPr/>
        </p:nvSpPr>
        <p:spPr>
          <a:xfrm>
            <a:off x="5500694" y="3429000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6" name="CaixaDeTexto 55"/>
          <p:cNvSpPr txBox="1"/>
          <p:nvPr/>
        </p:nvSpPr>
        <p:spPr>
          <a:xfrm>
            <a:off x="2071670" y="571502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57" name="CaixaDeTexto 56"/>
          <p:cNvSpPr txBox="1"/>
          <p:nvPr/>
        </p:nvSpPr>
        <p:spPr>
          <a:xfrm>
            <a:off x="2714612" y="5681983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12" name="Object 20"/>
          <p:cNvGraphicFramePr>
            <a:graphicFrameLocks noChangeAspect="1"/>
          </p:cNvGraphicFramePr>
          <p:nvPr/>
        </p:nvGraphicFramePr>
        <p:xfrm>
          <a:off x="2428860" y="5786458"/>
          <a:ext cx="285752" cy="266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0" name="Equação" r:id="rId34" imgW="164814" imgH="126780" progId="Equation.3">
                  <p:embed/>
                </p:oleObj>
              </mc:Choice>
              <mc:Fallback>
                <p:oleObj name="Equação" r:id="rId34" imgW="164814" imgH="1267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5786458"/>
                        <a:ext cx="285752" cy="266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50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5060" name="Object 20"/>
          <p:cNvGraphicFramePr>
            <a:graphicFrameLocks noChangeAspect="1"/>
          </p:cNvGraphicFramePr>
          <p:nvPr/>
        </p:nvGraphicFramePr>
        <p:xfrm>
          <a:off x="3071802" y="5643578"/>
          <a:ext cx="714380" cy="483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1" name="Equação" r:id="rId36" imgW="330120" imgH="215640" progId="Equation.3">
                  <p:embed/>
                </p:oleObj>
              </mc:Choice>
              <mc:Fallback>
                <p:oleObj name="Equação" r:id="rId36" imgW="330120" imgH="21564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02" y="5643578"/>
                        <a:ext cx="714380" cy="4832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62" name="Rectangle 22"/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69" name="CaixaDeTexto 68"/>
          <p:cNvSpPr txBox="1"/>
          <p:nvPr/>
        </p:nvSpPr>
        <p:spPr>
          <a:xfrm>
            <a:off x="4214810" y="578645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Ou</a:t>
            </a:r>
            <a:endParaRPr lang="pt-PT" dirty="0"/>
          </a:p>
        </p:txBody>
      </p:sp>
      <p:sp>
        <p:nvSpPr>
          <p:cNvPr id="70" name="CaixaDeTexto 69"/>
          <p:cNvSpPr txBox="1"/>
          <p:nvPr/>
        </p:nvSpPr>
        <p:spPr>
          <a:xfrm>
            <a:off x="5357818" y="586742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71" name="CaixaDeTexto 70"/>
          <p:cNvSpPr txBox="1"/>
          <p:nvPr/>
        </p:nvSpPr>
        <p:spPr>
          <a:xfrm>
            <a:off x="6000760" y="5834383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72" name="Object 20"/>
          <p:cNvGraphicFramePr>
            <a:graphicFrameLocks noChangeAspect="1"/>
          </p:cNvGraphicFramePr>
          <p:nvPr/>
        </p:nvGraphicFramePr>
        <p:xfrm>
          <a:off x="5715008" y="5938858"/>
          <a:ext cx="285752" cy="266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2" name="Equação" r:id="rId38" imgW="164814" imgH="126780" progId="Equation.3">
                  <p:embed/>
                </p:oleObj>
              </mc:Choice>
              <mc:Fallback>
                <p:oleObj name="Equação" r:id="rId38" imgW="164814" imgH="12678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5938858"/>
                        <a:ext cx="285752" cy="266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64" name="Object 24"/>
          <p:cNvGraphicFramePr>
            <a:graphicFrameLocks noChangeAspect="1"/>
          </p:cNvGraphicFramePr>
          <p:nvPr/>
        </p:nvGraphicFramePr>
        <p:xfrm>
          <a:off x="6357950" y="6000768"/>
          <a:ext cx="274637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3" name="Equação" r:id="rId39" imgW="126720" imgH="101520" progId="Equation.3">
                  <p:embed/>
                </p:oleObj>
              </mc:Choice>
              <mc:Fallback>
                <p:oleObj name="Equação" r:id="rId39" imgW="126720" imgH="10152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50" y="6000768"/>
                        <a:ext cx="274637" cy="227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0" name="Grupo 79"/>
          <p:cNvGrpSpPr/>
          <p:nvPr/>
        </p:nvGrpSpPr>
        <p:grpSpPr>
          <a:xfrm>
            <a:off x="6715140" y="5857892"/>
            <a:ext cx="357190" cy="357190"/>
            <a:chOff x="6715140" y="5857892"/>
            <a:chExt cx="357190" cy="357190"/>
          </a:xfrm>
        </p:grpSpPr>
        <p:sp>
          <p:nvSpPr>
            <p:cNvPr id="74" name="Fluxograma: conexão 73"/>
            <p:cNvSpPr/>
            <p:nvPr/>
          </p:nvSpPr>
          <p:spPr>
            <a:xfrm>
              <a:off x="6786578" y="5929330"/>
              <a:ext cx="214314" cy="214314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76" name="Conexão recta 75"/>
            <p:cNvCxnSpPr/>
            <p:nvPr/>
          </p:nvCxnSpPr>
          <p:spPr>
            <a:xfrm rot="5400000" flipH="1" flipV="1">
              <a:off x="6715140" y="5857892"/>
              <a:ext cx="357190" cy="35719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Botão de acção: retroceder ou anterior 64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6" name="Botão de acção: avançar ou seguinte 65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6" dur="2000"/>
                                        <p:tgtEl>
                                          <p:spTgt spid="21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21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15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15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1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 autoUpdateAnimBg="0"/>
      <p:bldP spid="3" grpId="0" autoUpdateAnimBg="0"/>
      <p:bldP spid="4" grpId="0" autoUpdateAnimBg="0"/>
      <p:bldP spid="35" grpId="0" animBg="1" autoUpdateAnimBg="0"/>
      <p:bldP spid="36" grpId="0" animBg="1" autoUpdateAnimBg="0"/>
      <p:bldP spid="39" grpId="0" autoUpdateAnimBg="0"/>
      <p:bldP spid="41" grpId="0" autoUpdateAnimBg="0"/>
      <p:bldP spid="42" grpId="0" autoUpdateAnimBg="0"/>
      <p:bldP spid="52" grpId="0" animBg="1" autoUpdateAnimBg="0"/>
      <p:bldP spid="53" grpId="0" animBg="1" autoUpdateAnimBg="0"/>
      <p:bldP spid="44" grpId="0" animBg="1" autoUpdateAnimBg="0"/>
      <p:bldP spid="56" grpId="0"/>
      <p:bldP spid="57" grpId="0"/>
      <p:bldP spid="69" grpId="0"/>
      <p:bldP spid="70" grpId="0"/>
      <p:bldP spid="7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ângulo 50"/>
          <p:cNvSpPr/>
          <p:nvPr/>
        </p:nvSpPr>
        <p:spPr>
          <a:xfrm>
            <a:off x="3357554" y="3000372"/>
            <a:ext cx="1428760" cy="92869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3" name="Conexão recta 42"/>
          <p:cNvCxnSpPr/>
          <p:nvPr/>
        </p:nvCxnSpPr>
        <p:spPr>
          <a:xfrm rot="5400000" flipH="1" flipV="1">
            <a:off x="3428992" y="3643314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1142976" y="64291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3. Determine a </a:t>
            </a:r>
            <a:r>
              <a:rPr lang="pt-PT" dirty="0" err="1" smtClean="0">
                <a:latin typeface="Century Gothic" pitchFamily="34" charset="0"/>
              </a:rPr>
              <a:t>interseção</a:t>
            </a:r>
            <a:r>
              <a:rPr lang="pt-PT" dirty="0" smtClean="0">
                <a:latin typeface="Century Gothic" pitchFamily="34" charset="0"/>
              </a:rPr>
              <a:t> de dois intervalos A e B, sendo: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5" name="Grupo 67"/>
          <p:cNvGrpSpPr/>
          <p:nvPr/>
        </p:nvGrpSpPr>
        <p:grpSpPr>
          <a:xfrm>
            <a:off x="1285852" y="3806832"/>
            <a:ext cx="4943476" cy="622300"/>
            <a:chOff x="1000100" y="5286388"/>
            <a:chExt cx="4943476" cy="622300"/>
          </a:xfrm>
        </p:grpSpPr>
        <p:graphicFrame>
          <p:nvGraphicFramePr>
            <p:cNvPr id="7" name="Object 27"/>
            <p:cNvGraphicFramePr>
              <a:graphicFrameLocks noChangeAspect="1"/>
            </p:cNvGraphicFramePr>
            <p:nvPr/>
          </p:nvGraphicFramePr>
          <p:xfrm>
            <a:off x="1000100" y="5664220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107" name="Equation" r:id="rId4" imgW="279360" imgH="164880" progId="">
                    <p:embed/>
                  </p:oleObj>
                </mc:Choice>
                <mc:Fallback>
                  <p:oleObj name="Equation" r:id="rId4" imgW="279360" imgH="16488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00" y="5664220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8"/>
            <p:cNvGraphicFramePr>
              <a:graphicFrameLocks noChangeAspect="1"/>
            </p:cNvGraphicFramePr>
            <p:nvPr/>
          </p:nvGraphicFramePr>
          <p:xfrm>
            <a:off x="5572132" y="566422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108" name="Equation" r:id="rId6" imgW="279360" imgH="177480" progId="">
                    <p:embed/>
                  </p:oleObj>
                </mc:Choice>
                <mc:Fallback>
                  <p:oleObj name="Equation" r:id="rId6" imgW="279360" imgH="17748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72132" y="566422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Grupo 8"/>
            <p:cNvGrpSpPr/>
            <p:nvPr/>
          </p:nvGrpSpPr>
          <p:grpSpPr>
            <a:xfrm>
              <a:off x="1142976" y="5286388"/>
              <a:ext cx="4800600" cy="622300"/>
              <a:chOff x="2509822" y="4929198"/>
              <a:chExt cx="4800600" cy="62230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22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09" name="Equation" r:id="rId8" imgW="190440" imgH="203040" progId="">
                      <p:embed/>
                    </p:oleObj>
                  </mc:Choice>
                  <mc:Fallback>
                    <p:oleObj name="Equation" r:id="rId8" imgW="190440" imgH="20304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0" name="Equation" r:id="rId10" imgW="203040" imgH="203040" progId="">
                      <p:embed/>
                    </p:oleObj>
                  </mc:Choice>
                  <mc:Fallback>
                    <p:oleObj name="Equation" r:id="rId10" imgW="203040" imgH="2030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1" name="Equation" r:id="rId12" imgW="190440" imgH="203040" progId="">
                      <p:embed/>
                    </p:oleObj>
                  </mc:Choice>
                  <mc:Fallback>
                    <p:oleObj name="Equation" r:id="rId12" imgW="190440" imgH="20304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2" name="Equation" r:id="rId14" imgW="203040" imgH="203040" progId="">
                      <p:embed/>
                    </p:oleObj>
                  </mc:Choice>
                  <mc:Fallback>
                    <p:oleObj name="Equation" r:id="rId14" imgW="203040" imgH="203040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3" name="Equation" r:id="rId16" imgW="177480" imgH="203040" progId="">
                      <p:embed/>
                    </p:oleObj>
                  </mc:Choice>
                  <mc:Fallback>
                    <p:oleObj name="Equation" r:id="rId16" imgW="177480" imgH="203040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4" name="Equation" r:id="rId18" imgW="126720" imgH="177480" progId="">
                      <p:embed/>
                    </p:oleObj>
                  </mc:Choice>
                  <mc:Fallback>
                    <p:oleObj name="Equation" r:id="rId18" imgW="126720" imgH="177480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5" name="Equation" r:id="rId20" imgW="88560" imgH="164880" progId="">
                      <p:embed/>
                    </p:oleObj>
                  </mc:Choice>
                  <mc:Fallback>
                    <p:oleObj name="Equation" r:id="rId20" imgW="88560" imgH="164880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6" name="Equation" r:id="rId22" imgW="126720" imgH="164880" progId="">
                      <p:embed/>
                    </p:oleObj>
                  </mc:Choice>
                  <mc:Fallback>
                    <p:oleObj name="Equation" r:id="rId22" imgW="126720" imgH="164880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7" name="Equation" r:id="rId24" imgW="114120" imgH="177480" progId="">
                      <p:embed/>
                    </p:oleObj>
                  </mc:Choice>
                  <mc:Fallback>
                    <p:oleObj name="Equation" r:id="rId24" imgW="114120" imgH="17748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8" name="Equation" r:id="rId26" imgW="126720" imgH="164880" progId="">
                      <p:embed/>
                    </p:oleObj>
                  </mc:Choice>
                  <mc:Fallback>
                    <p:oleObj name="Equation" r:id="rId26" imgW="126720" imgH="16488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119" name="Equation" r:id="rId28" imgW="114120" imgH="177480" progId="">
                      <p:embed/>
                    </p:oleObj>
                  </mc:Choice>
                  <mc:Fallback>
                    <p:oleObj name="Equation" r:id="rId28" imgW="114120" imgH="177480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cxnSp>
        <p:nvCxnSpPr>
          <p:cNvPr id="33" name="Conexão recta 32"/>
          <p:cNvCxnSpPr/>
          <p:nvPr/>
        </p:nvCxnSpPr>
        <p:spPr>
          <a:xfrm rot="5400000" flipH="1" flipV="1">
            <a:off x="3786182" y="3643314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ângulo 34"/>
          <p:cNvSpPr/>
          <p:nvPr/>
        </p:nvSpPr>
        <p:spPr>
          <a:xfrm>
            <a:off x="3714744" y="3429000"/>
            <a:ext cx="35719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6" name="Fluxograma: conexão 35"/>
          <p:cNvSpPr/>
          <p:nvPr/>
        </p:nvSpPr>
        <p:spPr>
          <a:xfrm>
            <a:off x="4000496" y="3357562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30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08" name="Object 16"/>
          <p:cNvGraphicFramePr>
            <a:graphicFrameLocks noChangeAspect="1"/>
          </p:cNvGraphicFramePr>
          <p:nvPr/>
        </p:nvGraphicFramePr>
        <p:xfrm>
          <a:off x="3152775" y="1143000"/>
          <a:ext cx="12509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20" name="Equação" r:id="rId30" imgW="609480" imgH="419040" progId="Equation.3">
                  <p:embed/>
                </p:oleObj>
              </mc:Choice>
              <mc:Fallback>
                <p:oleObj name="Equação" r:id="rId30" imgW="609480" imgH="419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2775" y="1143000"/>
                        <a:ext cx="1250950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CaixaDeTexto 38"/>
          <p:cNvSpPr txBox="1"/>
          <p:nvPr/>
        </p:nvSpPr>
        <p:spPr>
          <a:xfrm>
            <a:off x="1071538" y="1928802"/>
            <a:ext cx="7786742" cy="87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Na </a:t>
            </a:r>
            <a:r>
              <a:rPr lang="pt-PT" b="1" dirty="0" smtClean="0">
                <a:latin typeface="Century Gothic" pitchFamily="34" charset="0"/>
              </a:rPr>
              <a:t>mesma </a:t>
            </a:r>
            <a:r>
              <a:rPr lang="pt-PT" b="1" dirty="0" err="1" smtClean="0">
                <a:latin typeface="Century Gothic" pitchFamily="34" charset="0"/>
              </a:rPr>
              <a:t>reta</a:t>
            </a:r>
            <a:r>
              <a:rPr lang="pt-PT" b="1" dirty="0" smtClean="0"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real e a </a:t>
            </a:r>
            <a:r>
              <a:rPr lang="pt-PT" b="1" dirty="0" smtClean="0">
                <a:latin typeface="Century Gothic" pitchFamily="34" charset="0"/>
              </a:rPr>
              <a:t>cores diferentes </a:t>
            </a:r>
            <a:r>
              <a:rPr lang="pt-PT" dirty="0" smtClean="0">
                <a:latin typeface="Century Gothic" pitchFamily="34" charset="0"/>
              </a:rPr>
              <a:t>vamos representar os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213010" name="Object 18"/>
          <p:cNvGraphicFramePr>
            <a:graphicFrameLocks noChangeAspect="1"/>
          </p:cNvGraphicFramePr>
          <p:nvPr/>
        </p:nvGraphicFramePr>
        <p:xfrm>
          <a:off x="5630863" y="1143000"/>
          <a:ext cx="101441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21" name="Equação" r:id="rId32" imgW="495000" imgH="419040" progId="Equation.3">
                  <p:embed/>
                </p:oleObj>
              </mc:Choice>
              <mc:Fallback>
                <p:oleObj name="Equação" r:id="rId32" imgW="495000" imgH="419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0863" y="1143000"/>
                        <a:ext cx="101441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CaixaDeTexto 40"/>
          <p:cNvSpPr txBox="1"/>
          <p:nvPr/>
        </p:nvSpPr>
        <p:spPr>
          <a:xfrm>
            <a:off x="2786050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5357818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45" name="Conexão recta 44"/>
          <p:cNvCxnSpPr/>
          <p:nvPr/>
        </p:nvCxnSpPr>
        <p:spPr>
          <a:xfrm rot="16200000" flipV="1">
            <a:off x="2880573" y="3477352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xão recta 47"/>
          <p:cNvCxnSpPr/>
          <p:nvPr/>
        </p:nvCxnSpPr>
        <p:spPr>
          <a:xfrm rot="16200000" flipV="1">
            <a:off x="4309333" y="3477352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xão recta 48"/>
          <p:cNvCxnSpPr/>
          <p:nvPr/>
        </p:nvCxnSpPr>
        <p:spPr>
          <a:xfrm rot="10800000" flipV="1">
            <a:off x="3357554" y="3000372"/>
            <a:ext cx="1428759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uxograma: conexão 51"/>
          <p:cNvSpPr/>
          <p:nvPr/>
        </p:nvSpPr>
        <p:spPr>
          <a:xfrm>
            <a:off x="3286116" y="2928934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5" name="Rectângulo 54"/>
          <p:cNvSpPr/>
          <p:nvPr/>
        </p:nvSpPr>
        <p:spPr>
          <a:xfrm>
            <a:off x="3714744" y="3000372"/>
            <a:ext cx="357190" cy="928694"/>
          </a:xfrm>
          <a:prstGeom prst="rect">
            <a:avLst/>
          </a:prstGeom>
          <a:solidFill>
            <a:srgbClr val="ECE18C">
              <a:alpha val="64000"/>
            </a:srgbClr>
          </a:solidFill>
          <a:ln>
            <a:solidFill>
              <a:srgbClr val="ECE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3" name="Fluxograma: conexão 52"/>
          <p:cNvSpPr/>
          <p:nvPr/>
        </p:nvSpPr>
        <p:spPr>
          <a:xfrm>
            <a:off x="4714876" y="2928934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Fluxograma: conexão 43"/>
          <p:cNvSpPr/>
          <p:nvPr/>
        </p:nvSpPr>
        <p:spPr>
          <a:xfrm>
            <a:off x="3643306" y="3357562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6" name="CaixaDeTexto 55"/>
          <p:cNvSpPr txBox="1"/>
          <p:nvPr/>
        </p:nvSpPr>
        <p:spPr>
          <a:xfrm>
            <a:off x="6856452" y="457201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57" name="CaixaDeTexto 56"/>
          <p:cNvSpPr txBox="1"/>
          <p:nvPr/>
        </p:nvSpPr>
        <p:spPr>
          <a:xfrm>
            <a:off x="7499394" y="4538981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12" name="Object 20"/>
          <p:cNvGraphicFramePr>
            <a:graphicFrameLocks noChangeAspect="1"/>
          </p:cNvGraphicFramePr>
          <p:nvPr/>
        </p:nvGraphicFramePr>
        <p:xfrm>
          <a:off x="7213642" y="4643456"/>
          <a:ext cx="285752" cy="266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22" name="Equação" r:id="rId34" imgW="164814" imgH="126780" progId="Equation.3">
                  <p:embed/>
                </p:oleObj>
              </mc:Choice>
              <mc:Fallback>
                <p:oleObj name="Equação" r:id="rId34" imgW="164814" imgH="1267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3642" y="4643456"/>
                        <a:ext cx="285752" cy="266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15" name="Object 23"/>
          <p:cNvGraphicFramePr>
            <a:graphicFrameLocks noChangeAspect="1"/>
          </p:cNvGraphicFramePr>
          <p:nvPr/>
        </p:nvGraphicFramePr>
        <p:xfrm>
          <a:off x="7772429" y="4357700"/>
          <a:ext cx="1014413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23" name="Equação" r:id="rId36" imgW="495000" imgH="419040" progId="Equation.3">
                  <p:embed/>
                </p:oleObj>
              </mc:Choice>
              <mc:Fallback>
                <p:oleObj name="Equação" r:id="rId36" imgW="495000" imgH="419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29" y="4357700"/>
                        <a:ext cx="1014413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CaixaDeTexto 57"/>
          <p:cNvSpPr txBox="1"/>
          <p:nvPr/>
        </p:nvSpPr>
        <p:spPr>
          <a:xfrm>
            <a:off x="1071538" y="142852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Interseção de intervalos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59" name="Botão de acção: retroceder ou anterior 58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0" name="Botão de acção: avançar ou seguinte 59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1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21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3" grpId="0"/>
      <p:bldP spid="35" grpId="0" animBg="1"/>
      <p:bldP spid="36" grpId="0" animBg="1"/>
      <p:bldP spid="39" grpId="0"/>
      <p:bldP spid="41" grpId="0"/>
      <p:bldP spid="42" grpId="0"/>
      <p:bldP spid="52" grpId="0" animBg="1"/>
      <p:bldP spid="55" grpId="0" animBg="1"/>
      <p:bldP spid="53" grpId="0" animBg="1"/>
      <p:bldP spid="44" grpId="0" animBg="1"/>
      <p:bldP spid="56" grpId="0"/>
      <p:bldP spid="57" grpId="0"/>
      <p:bldP spid="5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142976" y="64291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4. Determine a </a:t>
            </a:r>
            <a:r>
              <a:rPr lang="pt-PT" dirty="0" err="1" smtClean="0">
                <a:latin typeface="Century Gothic" pitchFamily="34" charset="0"/>
              </a:rPr>
              <a:t>interseção</a:t>
            </a:r>
            <a:r>
              <a:rPr lang="pt-PT" dirty="0" smtClean="0">
                <a:latin typeface="Century Gothic" pitchFamily="34" charset="0"/>
              </a:rPr>
              <a:t> de dois intervalos A e B, sendo: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30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9" name="CaixaDeTexto 38"/>
          <p:cNvSpPr txBox="1"/>
          <p:nvPr/>
        </p:nvSpPr>
        <p:spPr>
          <a:xfrm>
            <a:off x="1142976" y="1785926"/>
            <a:ext cx="7786742" cy="87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Na </a:t>
            </a:r>
            <a:r>
              <a:rPr lang="pt-PT" b="1" dirty="0" smtClean="0">
                <a:latin typeface="Century Gothic" pitchFamily="34" charset="0"/>
              </a:rPr>
              <a:t>mesma </a:t>
            </a:r>
            <a:r>
              <a:rPr lang="pt-PT" b="1" dirty="0" err="1" smtClean="0">
                <a:latin typeface="Century Gothic" pitchFamily="34" charset="0"/>
              </a:rPr>
              <a:t>reta</a:t>
            </a:r>
            <a:r>
              <a:rPr lang="pt-PT" b="1" dirty="0" smtClean="0"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real e a </a:t>
            </a:r>
            <a:r>
              <a:rPr lang="pt-PT" b="1" dirty="0" smtClean="0">
                <a:latin typeface="Century Gothic" pitchFamily="34" charset="0"/>
              </a:rPr>
              <a:t>cores diferentes </a:t>
            </a:r>
            <a:r>
              <a:rPr lang="pt-PT" dirty="0" smtClean="0">
                <a:latin typeface="Century Gothic" pitchFamily="34" charset="0"/>
              </a:rPr>
              <a:t>vamos representar os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1" name="CaixaDeTexto 40"/>
          <p:cNvSpPr txBox="1"/>
          <p:nvPr/>
        </p:nvSpPr>
        <p:spPr>
          <a:xfrm>
            <a:off x="2786050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5357818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915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9155" name="Object 19"/>
          <p:cNvGraphicFramePr>
            <a:graphicFrameLocks noChangeAspect="1"/>
          </p:cNvGraphicFramePr>
          <p:nvPr/>
        </p:nvGraphicFramePr>
        <p:xfrm>
          <a:off x="3214678" y="1214427"/>
          <a:ext cx="1169988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58" name="Equação" r:id="rId4" imgW="685800" imgH="419040" progId="Equation.3">
                  <p:embed/>
                </p:oleObj>
              </mc:Choice>
              <mc:Fallback>
                <p:oleObj name="Equação" r:id="rId4" imgW="685800" imgH="4190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1214427"/>
                        <a:ext cx="1169988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5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9157" name="Object 21"/>
          <p:cNvGraphicFramePr>
            <a:graphicFrameLocks noChangeAspect="1"/>
          </p:cNvGraphicFramePr>
          <p:nvPr/>
        </p:nvGraphicFramePr>
        <p:xfrm>
          <a:off x="5622925" y="1214422"/>
          <a:ext cx="10414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59" name="Equação" r:id="rId6" imgW="647640" imgH="419040" progId="Equation.3">
                  <p:embed/>
                </p:oleObj>
              </mc:Choice>
              <mc:Fallback>
                <p:oleObj name="Equação" r:id="rId6" imgW="647640" imgH="4190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925" y="1214422"/>
                        <a:ext cx="10414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8" name="Grupo 57"/>
          <p:cNvGrpSpPr/>
          <p:nvPr/>
        </p:nvGrpSpPr>
        <p:grpSpPr>
          <a:xfrm>
            <a:off x="1285852" y="2928933"/>
            <a:ext cx="7527948" cy="2286005"/>
            <a:chOff x="1285852" y="2928933"/>
            <a:chExt cx="7527948" cy="2286005"/>
          </a:xfrm>
        </p:grpSpPr>
        <p:sp>
          <p:nvSpPr>
            <p:cNvPr id="51" name="Rectângulo 50"/>
            <p:cNvSpPr/>
            <p:nvPr/>
          </p:nvSpPr>
          <p:spPr>
            <a:xfrm>
              <a:off x="1357290" y="3000372"/>
              <a:ext cx="3857652" cy="928694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2" name="Grupo 67"/>
            <p:cNvGrpSpPr/>
            <p:nvPr/>
          </p:nvGrpSpPr>
          <p:grpSpPr>
            <a:xfrm>
              <a:off x="1285852" y="3806832"/>
              <a:ext cx="4943476" cy="622300"/>
              <a:chOff x="1000100" y="5286388"/>
              <a:chExt cx="4943476" cy="622300"/>
            </a:xfrm>
          </p:grpSpPr>
          <p:graphicFrame>
            <p:nvGraphicFramePr>
              <p:cNvPr id="7" name="Object 27"/>
              <p:cNvGraphicFramePr>
                <a:graphicFrameLocks noChangeAspect="1"/>
              </p:cNvGraphicFramePr>
              <p:nvPr/>
            </p:nvGraphicFramePr>
            <p:xfrm>
              <a:off x="1000100" y="5664220"/>
              <a:ext cx="279400" cy="165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9160" name="Equation" r:id="rId8" imgW="279360" imgH="164880" progId="">
                      <p:embed/>
                    </p:oleObj>
                  </mc:Choice>
                  <mc:Fallback>
                    <p:oleObj name="Equation" r:id="rId8" imgW="279360" imgH="164880" progId="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00100" y="5664220"/>
                            <a:ext cx="279400" cy="1651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" name="Object 28"/>
              <p:cNvGraphicFramePr>
                <a:graphicFrameLocks noChangeAspect="1"/>
              </p:cNvGraphicFramePr>
              <p:nvPr/>
            </p:nvGraphicFramePr>
            <p:xfrm>
              <a:off x="5572132" y="5664220"/>
              <a:ext cx="279400" cy="177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9161" name="Equation" r:id="rId10" imgW="279360" imgH="177480" progId="">
                      <p:embed/>
                    </p:oleObj>
                  </mc:Choice>
                  <mc:Fallback>
                    <p:oleObj name="Equation" r:id="rId10" imgW="279360" imgH="177480" progId="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72132" y="5664220"/>
                            <a:ext cx="279400" cy="177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" name="Grupo 8"/>
              <p:cNvGrpSpPr/>
              <p:nvPr/>
            </p:nvGrpSpPr>
            <p:grpSpPr>
              <a:xfrm>
                <a:off x="1142976" y="5286388"/>
                <a:ext cx="4800600" cy="622300"/>
                <a:chOff x="2509822" y="4929198"/>
                <a:chExt cx="4800600" cy="622300"/>
              </a:xfrm>
            </p:grpSpPr>
            <p:sp>
              <p:nvSpPr>
                <p:cNvPr id="10" name="Line 7"/>
                <p:cNvSpPr>
                  <a:spLocks noChangeShapeType="1"/>
                </p:cNvSpPr>
                <p:nvPr/>
              </p:nvSpPr>
              <p:spPr bwMode="auto">
                <a:xfrm>
                  <a:off x="2509822" y="5033973"/>
                  <a:ext cx="48006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1" name="Line 10"/>
                <p:cNvSpPr>
                  <a:spLocks noChangeShapeType="1"/>
                </p:cNvSpPr>
                <p:nvPr/>
              </p:nvSpPr>
              <p:spPr bwMode="auto">
                <a:xfrm>
                  <a:off x="36845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2" name="Line 11"/>
                <p:cNvSpPr>
                  <a:spLocks noChangeShapeType="1"/>
                </p:cNvSpPr>
                <p:nvPr/>
              </p:nvSpPr>
              <p:spPr bwMode="auto">
                <a:xfrm>
                  <a:off x="40560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3" name="Line 12"/>
                <p:cNvSpPr>
                  <a:spLocks noChangeShapeType="1"/>
                </p:cNvSpPr>
                <p:nvPr/>
              </p:nvSpPr>
              <p:spPr bwMode="auto">
                <a:xfrm>
                  <a:off x="441482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" name="Line 13"/>
                <p:cNvSpPr>
                  <a:spLocks noChangeShapeType="1"/>
                </p:cNvSpPr>
                <p:nvPr/>
              </p:nvSpPr>
              <p:spPr bwMode="auto">
                <a:xfrm>
                  <a:off x="4789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" name="Line 14"/>
                <p:cNvSpPr>
                  <a:spLocks noChangeShapeType="1"/>
                </p:cNvSpPr>
                <p:nvPr/>
              </p:nvSpPr>
              <p:spPr bwMode="auto">
                <a:xfrm>
                  <a:off x="5170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6" name="Line 15"/>
                <p:cNvSpPr>
                  <a:spLocks noChangeShapeType="1"/>
                </p:cNvSpPr>
                <p:nvPr/>
              </p:nvSpPr>
              <p:spPr bwMode="auto">
                <a:xfrm>
                  <a:off x="55260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7" name="Line 17"/>
                <p:cNvSpPr>
                  <a:spLocks noChangeShapeType="1"/>
                </p:cNvSpPr>
                <p:nvPr/>
              </p:nvSpPr>
              <p:spPr bwMode="auto">
                <a:xfrm>
                  <a:off x="58975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8" name="Line 18"/>
                <p:cNvSpPr>
                  <a:spLocks noChangeShapeType="1"/>
                </p:cNvSpPr>
                <p:nvPr/>
              </p:nvSpPr>
              <p:spPr bwMode="auto">
                <a:xfrm>
                  <a:off x="627219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9" name="Line 19"/>
                <p:cNvSpPr>
                  <a:spLocks noChangeShapeType="1"/>
                </p:cNvSpPr>
                <p:nvPr/>
              </p:nvSpPr>
              <p:spPr bwMode="auto">
                <a:xfrm>
                  <a:off x="66468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0" name="Line 20"/>
                <p:cNvSpPr>
                  <a:spLocks noChangeShapeType="1"/>
                </p:cNvSpPr>
                <p:nvPr/>
              </p:nvSpPr>
              <p:spPr bwMode="auto">
                <a:xfrm>
                  <a:off x="2955910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1" name="Line 21"/>
                <p:cNvSpPr>
                  <a:spLocks noChangeShapeType="1"/>
                </p:cNvSpPr>
                <p:nvPr/>
              </p:nvSpPr>
              <p:spPr bwMode="auto">
                <a:xfrm>
                  <a:off x="3327385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graphicFrame>
              <p:nvGraphicFramePr>
                <p:cNvPr id="22" name="Object 35"/>
                <p:cNvGraphicFramePr>
                  <a:graphicFrameLocks noChangeAspect="1"/>
                </p:cNvGraphicFramePr>
                <p:nvPr/>
              </p:nvGraphicFramePr>
              <p:xfrm>
                <a:off x="27384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62" name="Equation" r:id="rId12" imgW="190440" imgH="203040" progId="">
                        <p:embed/>
                      </p:oleObj>
                    </mc:Choice>
                    <mc:Fallback>
                      <p:oleObj name="Equation" r:id="rId12" imgW="190440" imgH="203040" progId="">
                        <p:embed/>
                        <p:pic>
                          <p:nvPicPr>
                            <p:cNvPr id="0" name="Picture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7384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3" name="Object 36"/>
                <p:cNvGraphicFramePr>
                  <a:graphicFrameLocks noChangeAspect="1"/>
                </p:cNvGraphicFramePr>
                <p:nvPr/>
              </p:nvGraphicFramePr>
              <p:xfrm>
                <a:off x="3082910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63" name="Equation" r:id="rId14" imgW="203040" imgH="203040" progId="">
                        <p:embed/>
                      </p:oleObj>
                    </mc:Choice>
                    <mc:Fallback>
                      <p:oleObj name="Equation" r:id="rId14" imgW="203040" imgH="203040" progId="">
                        <p:embed/>
                        <p:pic>
                          <p:nvPicPr>
                            <p:cNvPr id="0" name="Picture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82910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4" name="Object 37"/>
                <p:cNvGraphicFramePr>
                  <a:graphicFrameLocks noChangeAspect="1"/>
                </p:cNvGraphicFramePr>
                <p:nvPr/>
              </p:nvGraphicFramePr>
              <p:xfrm>
                <a:off x="34750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64" name="Equation" r:id="rId16" imgW="190440" imgH="203040" progId="">
                        <p:embed/>
                      </p:oleObj>
                    </mc:Choice>
                    <mc:Fallback>
                      <p:oleObj name="Equation" r:id="rId16" imgW="190440" imgH="203040" progId="">
                        <p:embed/>
                        <p:pic>
                          <p:nvPicPr>
                            <p:cNvPr id="0" name="Picture 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750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5" name="Object 39"/>
                <p:cNvGraphicFramePr>
                  <a:graphicFrameLocks noChangeAspect="1"/>
                </p:cNvGraphicFramePr>
                <p:nvPr/>
              </p:nvGraphicFramePr>
              <p:xfrm>
                <a:off x="3830622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65" name="Equation" r:id="rId18" imgW="203040" imgH="203040" progId="">
                        <p:embed/>
                      </p:oleObj>
                    </mc:Choice>
                    <mc:Fallback>
                      <p:oleObj name="Equation" r:id="rId18" imgW="203040" imgH="203040" progId="">
                        <p:embed/>
                        <p:pic>
                          <p:nvPicPr>
                            <p:cNvPr id="0" name="Picture 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30622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6" name="Object 40"/>
                <p:cNvGraphicFramePr>
                  <a:graphicFrameLocks noChangeAspect="1"/>
                </p:cNvGraphicFramePr>
                <p:nvPr/>
              </p:nvGraphicFramePr>
              <p:xfrm>
                <a:off x="4197335" y="5170498"/>
                <a:ext cx="333375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66" name="Equation" r:id="rId20" imgW="177480" imgH="203040" progId="">
                        <p:embed/>
                      </p:oleObj>
                    </mc:Choice>
                    <mc:Fallback>
                      <p:oleObj name="Equation" r:id="rId20" imgW="177480" imgH="203040" progId="">
                        <p:embed/>
                        <p:pic>
                          <p:nvPicPr>
                            <p:cNvPr id="0" name="Picture 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197335" y="5170498"/>
                              <a:ext cx="333375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7" name="Object 41"/>
                <p:cNvGraphicFramePr>
                  <a:graphicFrameLocks noChangeAspect="1"/>
                </p:cNvGraphicFramePr>
                <p:nvPr/>
              </p:nvGraphicFramePr>
              <p:xfrm>
                <a:off x="4689460" y="5180023"/>
                <a:ext cx="238125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67" name="Equation" r:id="rId22" imgW="126720" imgH="177480" progId="">
                        <p:embed/>
                      </p:oleObj>
                    </mc:Choice>
                    <mc:Fallback>
                      <p:oleObj name="Equation" r:id="rId22" imgW="126720" imgH="177480" progId="">
                        <p:embed/>
                        <p:pic>
                          <p:nvPicPr>
                            <p:cNvPr id="0" name="Picture 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89460" y="5180023"/>
                              <a:ext cx="238125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8" name="Object 43"/>
                <p:cNvGraphicFramePr>
                  <a:graphicFrameLocks noChangeAspect="1"/>
                </p:cNvGraphicFramePr>
                <p:nvPr/>
              </p:nvGraphicFramePr>
              <p:xfrm>
                <a:off x="5094272" y="5170498"/>
                <a:ext cx="166688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68" name="Equation" r:id="rId24" imgW="88560" imgH="164880" progId="">
                        <p:embed/>
                      </p:oleObj>
                    </mc:Choice>
                    <mc:Fallback>
                      <p:oleObj name="Equation" r:id="rId24" imgW="88560" imgH="164880" progId="">
                        <p:embed/>
                        <p:pic>
                          <p:nvPicPr>
                            <p:cNvPr id="0" name="Picture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094272" y="5170498"/>
                              <a:ext cx="166688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9" name="Object 44"/>
                <p:cNvGraphicFramePr>
                  <a:graphicFrameLocks noChangeAspect="1"/>
                </p:cNvGraphicFramePr>
                <p:nvPr/>
              </p:nvGraphicFramePr>
              <p:xfrm>
                <a:off x="54403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69" name="Equation" r:id="rId26" imgW="126720" imgH="164880" progId="">
                        <p:embed/>
                      </p:oleObj>
                    </mc:Choice>
                    <mc:Fallback>
                      <p:oleObj name="Equation" r:id="rId26" imgW="126720" imgH="164880" progId="">
                        <p:embed/>
                        <p:pic>
                          <p:nvPicPr>
                            <p:cNvPr id="0" name="Picture 1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403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0" name="Object 45"/>
                <p:cNvGraphicFramePr>
                  <a:graphicFrameLocks noChangeAspect="1"/>
                </p:cNvGraphicFramePr>
                <p:nvPr/>
              </p:nvGraphicFramePr>
              <p:xfrm>
                <a:off x="57943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70" name="Equation" r:id="rId28" imgW="114120" imgH="177480" progId="">
                        <p:embed/>
                      </p:oleObj>
                    </mc:Choice>
                    <mc:Fallback>
                      <p:oleObj name="Equation" r:id="rId28" imgW="114120" imgH="177480" progId="">
                        <p:embed/>
                        <p:pic>
                          <p:nvPicPr>
                            <p:cNvPr id="0" name="Picture 1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7943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1" name="Object 48"/>
                <p:cNvGraphicFramePr>
                  <a:graphicFrameLocks noChangeAspect="1"/>
                </p:cNvGraphicFramePr>
                <p:nvPr/>
              </p:nvGraphicFramePr>
              <p:xfrm>
                <a:off x="61515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71" name="Equation" r:id="rId30" imgW="126720" imgH="164880" progId="">
                        <p:embed/>
                      </p:oleObj>
                    </mc:Choice>
                    <mc:Fallback>
                      <p:oleObj name="Equation" r:id="rId30" imgW="126720" imgH="164880" progId="">
                        <p:embed/>
                        <p:pic>
                          <p:nvPicPr>
                            <p:cNvPr id="0" name="Picture 1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515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2" name="Object 49"/>
                <p:cNvGraphicFramePr>
                  <a:graphicFrameLocks noChangeAspect="1"/>
                </p:cNvGraphicFramePr>
                <p:nvPr/>
              </p:nvGraphicFramePr>
              <p:xfrm>
                <a:off x="65436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172" name="Equation" r:id="rId32" imgW="114120" imgH="177480" progId="">
                        <p:embed/>
                      </p:oleObj>
                    </mc:Choice>
                    <mc:Fallback>
                      <p:oleObj name="Equation" r:id="rId32" imgW="114120" imgH="177480" progId="">
                        <p:embed/>
                        <p:pic>
                          <p:nvPicPr>
                            <p:cNvPr id="0" name="Picture 1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5436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cxnSp>
          <p:nvCxnSpPr>
            <p:cNvPr id="33" name="Conexão recta 32"/>
            <p:cNvCxnSpPr/>
            <p:nvPr/>
          </p:nvCxnSpPr>
          <p:spPr>
            <a:xfrm rot="5400000" flipH="1" flipV="1">
              <a:off x="3786182" y="3643314"/>
              <a:ext cx="571504" cy="0"/>
            </a:xfrm>
            <a:prstGeom prst="line">
              <a:avLst/>
            </a:prstGeom>
            <a:ln w="44450">
              <a:solidFill>
                <a:srgbClr val="9039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ângulo 34"/>
            <p:cNvSpPr/>
            <p:nvPr/>
          </p:nvSpPr>
          <p:spPr>
            <a:xfrm>
              <a:off x="4071934" y="3429000"/>
              <a:ext cx="2000264" cy="5000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8" name="Conexão recta 47"/>
            <p:cNvCxnSpPr/>
            <p:nvPr/>
          </p:nvCxnSpPr>
          <p:spPr>
            <a:xfrm rot="16200000" flipV="1">
              <a:off x="4737961" y="3405914"/>
              <a:ext cx="959757" cy="5796"/>
            </a:xfrm>
            <a:prstGeom prst="line">
              <a:avLst/>
            </a:prstGeom>
            <a:ln w="44450">
              <a:solidFill>
                <a:srgbClr val="4F79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ângulo 54"/>
            <p:cNvSpPr/>
            <p:nvPr/>
          </p:nvSpPr>
          <p:spPr>
            <a:xfrm>
              <a:off x="4071934" y="3000372"/>
              <a:ext cx="1143008" cy="928694"/>
            </a:xfrm>
            <a:prstGeom prst="rect">
              <a:avLst/>
            </a:prstGeom>
            <a:solidFill>
              <a:srgbClr val="ECE18C">
                <a:alpha val="64000"/>
              </a:srgbClr>
            </a:solidFill>
            <a:ln>
              <a:solidFill>
                <a:srgbClr val="ECE1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6" name="CaixaDeTexto 55"/>
            <p:cNvSpPr txBox="1"/>
            <p:nvPr/>
          </p:nvSpPr>
          <p:spPr>
            <a:xfrm>
              <a:off x="6856452" y="4572018"/>
              <a:ext cx="500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b="1" dirty="0" smtClean="0">
                  <a:solidFill>
                    <a:srgbClr val="92D050"/>
                  </a:solidFill>
                  <a:latin typeface="Century Gothic" pitchFamily="34" charset="0"/>
                </a:rPr>
                <a:t>A</a:t>
              </a:r>
              <a:endParaRPr lang="pt-PT" sz="2400" b="1" dirty="0">
                <a:solidFill>
                  <a:srgbClr val="92D050"/>
                </a:solidFill>
                <a:latin typeface="Century Gothic" pitchFamily="34" charset="0"/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>
              <a:off x="7499394" y="4538981"/>
              <a:ext cx="500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b="1" dirty="0" smtClean="0">
                  <a:solidFill>
                    <a:schemeClr val="accent1">
                      <a:lumMod val="75000"/>
                    </a:schemeClr>
                  </a:solidFill>
                  <a:latin typeface="Century Gothic" pitchFamily="34" charset="0"/>
                </a:rPr>
                <a:t>B</a:t>
              </a:r>
              <a:endParaRPr lang="pt-PT" sz="24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endParaRPr>
            </a:p>
          </p:txBody>
        </p:sp>
        <p:graphicFrame>
          <p:nvGraphicFramePr>
            <p:cNvPr id="213012" name="Object 20"/>
            <p:cNvGraphicFramePr>
              <a:graphicFrameLocks noChangeAspect="1"/>
            </p:cNvGraphicFramePr>
            <p:nvPr/>
          </p:nvGraphicFramePr>
          <p:xfrm>
            <a:off x="7213642" y="4643456"/>
            <a:ext cx="285752" cy="2667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173" name="Equação" r:id="rId34" imgW="164814" imgH="126780" progId="Equation.3">
                    <p:embed/>
                  </p:oleObj>
                </mc:Choice>
                <mc:Fallback>
                  <p:oleObj name="Equação" r:id="rId34" imgW="164814" imgH="126780" progId="Equation.3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13642" y="4643456"/>
                          <a:ext cx="285752" cy="2667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3015" name="Object 23"/>
            <p:cNvGraphicFramePr>
              <a:graphicFrameLocks noChangeAspect="1"/>
            </p:cNvGraphicFramePr>
            <p:nvPr/>
          </p:nvGraphicFramePr>
          <p:xfrm>
            <a:off x="7747000" y="4357688"/>
            <a:ext cx="1066800" cy="857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174" name="Equação" r:id="rId36" imgW="520560" imgH="419040" progId="Equation.3">
                    <p:embed/>
                  </p:oleObj>
                </mc:Choice>
                <mc:Fallback>
                  <p:oleObj name="Equação" r:id="rId36" imgW="520560" imgH="41904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47000" y="4357688"/>
                          <a:ext cx="1066800" cy="8572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0" name="Conexão recta unidireccional 59"/>
            <p:cNvCxnSpPr/>
            <p:nvPr/>
          </p:nvCxnSpPr>
          <p:spPr>
            <a:xfrm rot="16200000" flipH="1" flipV="1">
              <a:off x="3210345" y="1046288"/>
              <a:ext cx="29591" cy="3878576"/>
            </a:xfrm>
            <a:prstGeom prst="straightConnector1">
              <a:avLst/>
            </a:prstGeom>
            <a:ln w="44450">
              <a:solidFill>
                <a:srgbClr val="4F792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xão recta unidireccional 64"/>
            <p:cNvCxnSpPr/>
            <p:nvPr/>
          </p:nvCxnSpPr>
          <p:spPr>
            <a:xfrm flipV="1">
              <a:off x="4143372" y="3429000"/>
              <a:ext cx="1928826" cy="20924"/>
            </a:xfrm>
            <a:prstGeom prst="straightConnector1">
              <a:avLst/>
            </a:prstGeom>
            <a:ln w="44450">
              <a:solidFill>
                <a:srgbClr val="90392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luxograma: conexão 51"/>
            <p:cNvSpPr/>
            <p:nvPr/>
          </p:nvSpPr>
          <p:spPr>
            <a:xfrm>
              <a:off x="5143504" y="2928934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4F7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6" name="Fluxograma: conexão 35"/>
            <p:cNvSpPr/>
            <p:nvPr/>
          </p:nvSpPr>
          <p:spPr>
            <a:xfrm>
              <a:off x="4000496" y="3357562"/>
              <a:ext cx="142876" cy="142876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68" name="CaixaDeTexto 67"/>
          <p:cNvSpPr txBox="1"/>
          <p:nvPr/>
        </p:nvSpPr>
        <p:spPr>
          <a:xfrm>
            <a:off x="1071538" y="0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Interseção de intervalos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59" name="Botão de acção: retroceder ou anterior 58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1" name="Botão de acção: avançar ou seguinte 60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9" grpId="0"/>
      <p:bldP spid="41" grpId="0"/>
      <p:bldP spid="42" grpId="0"/>
      <p:bldP spid="6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44" y="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err="1" smtClean="0">
                <a:solidFill>
                  <a:srgbClr val="2A59A6"/>
                </a:solidFill>
                <a:latin typeface="Century Gothic" pitchFamily="34" charset="0"/>
              </a:rPr>
              <a:t>Interseção</a:t>
            </a: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 de conjuntos e conjunção de condições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1538" y="71435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Considere a condição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4257" name="Object 1"/>
          <p:cNvGraphicFramePr>
            <a:graphicFrameLocks noChangeAspect="1"/>
          </p:cNvGraphicFramePr>
          <p:nvPr/>
        </p:nvGraphicFramePr>
        <p:xfrm>
          <a:off x="3714744" y="714356"/>
          <a:ext cx="695581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33" name="Equação" r:id="rId3" imgW="355138" imgH="177569" progId="Equation.3">
                  <p:embed/>
                </p:oleObj>
              </mc:Choice>
              <mc:Fallback>
                <p:oleObj name="Equação" r:id="rId3" imgW="355138" imgH="17756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714356"/>
                        <a:ext cx="695581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59" name="Rectangle 3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4500562" y="71435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e</a:t>
            </a:r>
            <a:endParaRPr lang="pt-PT" dirty="0">
              <a:latin typeface="Century Gothic" pitchFamily="34" charset="0"/>
            </a:endParaRPr>
          </a:p>
        </p:txBody>
      </p:sp>
      <p:graphicFrame>
        <p:nvGraphicFramePr>
          <p:cNvPr id="224260" name="Object 4"/>
          <p:cNvGraphicFramePr>
            <a:graphicFrameLocks noChangeAspect="1"/>
          </p:cNvGraphicFramePr>
          <p:nvPr/>
        </p:nvGraphicFramePr>
        <p:xfrm>
          <a:off x="4857752" y="642918"/>
          <a:ext cx="6953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34" name="Equação" r:id="rId5" imgW="355320" imgH="177480" progId="Equation.3">
                  <p:embed/>
                </p:oleObj>
              </mc:Choice>
              <mc:Fallback>
                <p:oleObj name="Equação" r:id="rId5" imgW="35532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2" y="642918"/>
                        <a:ext cx="6953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3" name="Grupo 182"/>
          <p:cNvGrpSpPr/>
          <p:nvPr/>
        </p:nvGrpSpPr>
        <p:grpSpPr>
          <a:xfrm>
            <a:off x="4857752" y="4357694"/>
            <a:ext cx="4286248" cy="928694"/>
            <a:chOff x="1285852" y="1714488"/>
            <a:chExt cx="4943476" cy="1479557"/>
          </a:xfrm>
        </p:grpSpPr>
        <p:sp>
          <p:nvSpPr>
            <p:cNvPr id="11" name="Rectângulo 10"/>
            <p:cNvSpPr/>
            <p:nvPr/>
          </p:nvSpPr>
          <p:spPr>
            <a:xfrm>
              <a:off x="1357290" y="1785927"/>
              <a:ext cx="3857652" cy="928694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12" name="Grupo 67"/>
            <p:cNvGrpSpPr/>
            <p:nvPr/>
          </p:nvGrpSpPr>
          <p:grpSpPr>
            <a:xfrm>
              <a:off x="1285852" y="2571745"/>
              <a:ext cx="4943476" cy="622300"/>
              <a:chOff x="1000100" y="5286388"/>
              <a:chExt cx="4943476" cy="622300"/>
            </a:xfrm>
          </p:grpSpPr>
          <p:graphicFrame>
            <p:nvGraphicFramePr>
              <p:cNvPr id="13" name="Object 27"/>
              <p:cNvGraphicFramePr>
                <a:graphicFrameLocks noChangeAspect="1"/>
              </p:cNvGraphicFramePr>
              <p:nvPr/>
            </p:nvGraphicFramePr>
            <p:xfrm>
              <a:off x="1000100" y="5664220"/>
              <a:ext cx="279400" cy="165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35" name="Equation" r:id="rId7" imgW="279360" imgH="164880" progId="">
                      <p:embed/>
                    </p:oleObj>
                  </mc:Choice>
                  <mc:Fallback>
                    <p:oleObj name="Equation" r:id="rId7" imgW="279360" imgH="16488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00100" y="5664220"/>
                            <a:ext cx="279400" cy="1651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28"/>
              <p:cNvGraphicFramePr>
                <a:graphicFrameLocks noChangeAspect="1"/>
              </p:cNvGraphicFramePr>
              <p:nvPr/>
            </p:nvGraphicFramePr>
            <p:xfrm>
              <a:off x="5572132" y="5664220"/>
              <a:ext cx="279400" cy="177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36" name="Equation" r:id="rId9" imgW="279360" imgH="177480" progId="">
                      <p:embed/>
                    </p:oleObj>
                  </mc:Choice>
                  <mc:Fallback>
                    <p:oleObj name="Equation" r:id="rId9" imgW="279360" imgH="17748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72132" y="5664220"/>
                            <a:ext cx="279400" cy="177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" name="Grupo 8"/>
              <p:cNvGrpSpPr/>
              <p:nvPr/>
            </p:nvGrpSpPr>
            <p:grpSpPr>
              <a:xfrm>
                <a:off x="1142976" y="5286388"/>
                <a:ext cx="4800600" cy="622300"/>
                <a:chOff x="2509822" y="4929198"/>
                <a:chExt cx="4800600" cy="622300"/>
              </a:xfrm>
            </p:grpSpPr>
            <p:sp>
              <p:nvSpPr>
                <p:cNvPr id="16" name="Line 7"/>
                <p:cNvSpPr>
                  <a:spLocks noChangeShapeType="1"/>
                </p:cNvSpPr>
                <p:nvPr/>
              </p:nvSpPr>
              <p:spPr bwMode="auto">
                <a:xfrm>
                  <a:off x="2509822" y="5033973"/>
                  <a:ext cx="48006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7" name="Line 10"/>
                <p:cNvSpPr>
                  <a:spLocks noChangeShapeType="1"/>
                </p:cNvSpPr>
                <p:nvPr/>
              </p:nvSpPr>
              <p:spPr bwMode="auto">
                <a:xfrm>
                  <a:off x="36845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8" name="Line 11"/>
                <p:cNvSpPr>
                  <a:spLocks noChangeShapeType="1"/>
                </p:cNvSpPr>
                <p:nvPr/>
              </p:nvSpPr>
              <p:spPr bwMode="auto">
                <a:xfrm>
                  <a:off x="40560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9" name="Line 12"/>
                <p:cNvSpPr>
                  <a:spLocks noChangeShapeType="1"/>
                </p:cNvSpPr>
                <p:nvPr/>
              </p:nvSpPr>
              <p:spPr bwMode="auto">
                <a:xfrm>
                  <a:off x="441482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0" name="Line 13"/>
                <p:cNvSpPr>
                  <a:spLocks noChangeShapeType="1"/>
                </p:cNvSpPr>
                <p:nvPr/>
              </p:nvSpPr>
              <p:spPr bwMode="auto">
                <a:xfrm>
                  <a:off x="4789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1" name="Line 14"/>
                <p:cNvSpPr>
                  <a:spLocks noChangeShapeType="1"/>
                </p:cNvSpPr>
                <p:nvPr/>
              </p:nvSpPr>
              <p:spPr bwMode="auto">
                <a:xfrm>
                  <a:off x="5170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2" name="Line 15"/>
                <p:cNvSpPr>
                  <a:spLocks noChangeShapeType="1"/>
                </p:cNvSpPr>
                <p:nvPr/>
              </p:nvSpPr>
              <p:spPr bwMode="auto">
                <a:xfrm>
                  <a:off x="55260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3" name="Line 17"/>
                <p:cNvSpPr>
                  <a:spLocks noChangeShapeType="1"/>
                </p:cNvSpPr>
                <p:nvPr/>
              </p:nvSpPr>
              <p:spPr bwMode="auto">
                <a:xfrm>
                  <a:off x="58975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4" name="Line 18"/>
                <p:cNvSpPr>
                  <a:spLocks noChangeShapeType="1"/>
                </p:cNvSpPr>
                <p:nvPr/>
              </p:nvSpPr>
              <p:spPr bwMode="auto">
                <a:xfrm>
                  <a:off x="627219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5" name="Line 19"/>
                <p:cNvSpPr>
                  <a:spLocks noChangeShapeType="1"/>
                </p:cNvSpPr>
                <p:nvPr/>
              </p:nvSpPr>
              <p:spPr bwMode="auto">
                <a:xfrm>
                  <a:off x="66468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6" name="Line 20"/>
                <p:cNvSpPr>
                  <a:spLocks noChangeShapeType="1"/>
                </p:cNvSpPr>
                <p:nvPr/>
              </p:nvSpPr>
              <p:spPr bwMode="auto">
                <a:xfrm>
                  <a:off x="2955910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7" name="Line 21"/>
                <p:cNvSpPr>
                  <a:spLocks noChangeShapeType="1"/>
                </p:cNvSpPr>
                <p:nvPr/>
              </p:nvSpPr>
              <p:spPr bwMode="auto">
                <a:xfrm>
                  <a:off x="3327385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graphicFrame>
              <p:nvGraphicFramePr>
                <p:cNvPr id="28" name="Object 35"/>
                <p:cNvGraphicFramePr>
                  <a:graphicFrameLocks noChangeAspect="1"/>
                </p:cNvGraphicFramePr>
                <p:nvPr/>
              </p:nvGraphicFramePr>
              <p:xfrm>
                <a:off x="27384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37" name="Equation" r:id="rId11" imgW="190440" imgH="203040" progId="">
                        <p:embed/>
                      </p:oleObj>
                    </mc:Choice>
                    <mc:Fallback>
                      <p:oleObj name="Equation" r:id="rId11" imgW="190440" imgH="203040" progId="">
                        <p:embed/>
                        <p:pic>
                          <p:nvPicPr>
                            <p:cNvPr id="0" name="Picture 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7384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9" name="Object 36"/>
                <p:cNvGraphicFramePr>
                  <a:graphicFrameLocks noChangeAspect="1"/>
                </p:cNvGraphicFramePr>
                <p:nvPr/>
              </p:nvGraphicFramePr>
              <p:xfrm>
                <a:off x="3082910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38" name="Equation" r:id="rId13" imgW="203040" imgH="203040" progId="">
                        <p:embed/>
                      </p:oleObj>
                    </mc:Choice>
                    <mc:Fallback>
                      <p:oleObj name="Equation" r:id="rId13" imgW="203040" imgH="203040" progId="">
                        <p:embed/>
                        <p:pic>
                          <p:nvPicPr>
                            <p:cNvPr id="0" name="Picture 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82910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0" name="Object 37"/>
                <p:cNvGraphicFramePr>
                  <a:graphicFrameLocks noChangeAspect="1"/>
                </p:cNvGraphicFramePr>
                <p:nvPr/>
              </p:nvGraphicFramePr>
              <p:xfrm>
                <a:off x="34750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39" name="Equation" r:id="rId15" imgW="190440" imgH="203040" progId="">
                        <p:embed/>
                      </p:oleObj>
                    </mc:Choice>
                    <mc:Fallback>
                      <p:oleObj name="Equation" r:id="rId15" imgW="190440" imgH="203040" progId="">
                        <p:embed/>
                        <p:pic>
                          <p:nvPicPr>
                            <p:cNvPr id="0" name="Picture 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750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1" name="Object 39"/>
                <p:cNvGraphicFramePr>
                  <a:graphicFrameLocks noChangeAspect="1"/>
                </p:cNvGraphicFramePr>
                <p:nvPr/>
              </p:nvGraphicFramePr>
              <p:xfrm>
                <a:off x="3830622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40" name="Equation" r:id="rId17" imgW="203040" imgH="203040" progId="">
                        <p:embed/>
                      </p:oleObj>
                    </mc:Choice>
                    <mc:Fallback>
                      <p:oleObj name="Equation" r:id="rId17" imgW="203040" imgH="203040" progId="">
                        <p:embed/>
                        <p:pic>
                          <p:nvPicPr>
                            <p:cNvPr id="0" name="Picture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30622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2" name="Object 40"/>
                <p:cNvGraphicFramePr>
                  <a:graphicFrameLocks noChangeAspect="1"/>
                </p:cNvGraphicFramePr>
                <p:nvPr/>
              </p:nvGraphicFramePr>
              <p:xfrm>
                <a:off x="4197335" y="5170498"/>
                <a:ext cx="333375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41" name="Equation" r:id="rId19" imgW="177480" imgH="203040" progId="">
                        <p:embed/>
                      </p:oleObj>
                    </mc:Choice>
                    <mc:Fallback>
                      <p:oleObj name="Equation" r:id="rId19" imgW="177480" imgH="203040" progId="">
                        <p:embed/>
                        <p:pic>
                          <p:nvPicPr>
                            <p:cNvPr id="0" name="Picture 1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197335" y="5170498"/>
                              <a:ext cx="333375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3" name="Object 41"/>
                <p:cNvGraphicFramePr>
                  <a:graphicFrameLocks noChangeAspect="1"/>
                </p:cNvGraphicFramePr>
                <p:nvPr/>
              </p:nvGraphicFramePr>
              <p:xfrm>
                <a:off x="4689460" y="5180023"/>
                <a:ext cx="238125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42" name="Equation" r:id="rId21" imgW="126720" imgH="177480" progId="">
                        <p:embed/>
                      </p:oleObj>
                    </mc:Choice>
                    <mc:Fallback>
                      <p:oleObj name="Equation" r:id="rId21" imgW="126720" imgH="177480" progId="">
                        <p:embed/>
                        <p:pic>
                          <p:nvPicPr>
                            <p:cNvPr id="0" name="Picture 1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89460" y="5180023"/>
                              <a:ext cx="238125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4" name="Object 43"/>
                <p:cNvGraphicFramePr>
                  <a:graphicFrameLocks noChangeAspect="1"/>
                </p:cNvGraphicFramePr>
                <p:nvPr/>
              </p:nvGraphicFramePr>
              <p:xfrm>
                <a:off x="5094272" y="5170498"/>
                <a:ext cx="166688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43" name="Equation" r:id="rId23" imgW="88560" imgH="164880" progId="">
                        <p:embed/>
                      </p:oleObj>
                    </mc:Choice>
                    <mc:Fallback>
                      <p:oleObj name="Equation" r:id="rId23" imgW="88560" imgH="164880" progId="">
                        <p:embed/>
                        <p:pic>
                          <p:nvPicPr>
                            <p:cNvPr id="0" name="Picture 1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094272" y="5170498"/>
                              <a:ext cx="166688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5" name="Object 44"/>
                <p:cNvGraphicFramePr>
                  <a:graphicFrameLocks noChangeAspect="1"/>
                </p:cNvGraphicFramePr>
                <p:nvPr/>
              </p:nvGraphicFramePr>
              <p:xfrm>
                <a:off x="54403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44" name="Equation" r:id="rId25" imgW="126720" imgH="164880" progId="">
                        <p:embed/>
                      </p:oleObj>
                    </mc:Choice>
                    <mc:Fallback>
                      <p:oleObj name="Equation" r:id="rId25" imgW="126720" imgH="164880" progId="">
                        <p:embed/>
                        <p:pic>
                          <p:nvPicPr>
                            <p:cNvPr id="0" name="Picture 1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403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6" name="Object 45"/>
                <p:cNvGraphicFramePr>
                  <a:graphicFrameLocks noChangeAspect="1"/>
                </p:cNvGraphicFramePr>
                <p:nvPr/>
              </p:nvGraphicFramePr>
              <p:xfrm>
                <a:off x="57943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45" name="Equation" r:id="rId27" imgW="114120" imgH="177480" progId="">
                        <p:embed/>
                      </p:oleObj>
                    </mc:Choice>
                    <mc:Fallback>
                      <p:oleObj name="Equation" r:id="rId27" imgW="114120" imgH="177480" progId="">
                        <p:embed/>
                        <p:pic>
                          <p:nvPicPr>
                            <p:cNvPr id="0" name="Picture 1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7943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7" name="Object 48"/>
                <p:cNvGraphicFramePr>
                  <a:graphicFrameLocks noChangeAspect="1"/>
                </p:cNvGraphicFramePr>
                <p:nvPr/>
              </p:nvGraphicFramePr>
              <p:xfrm>
                <a:off x="61515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46" name="Equation" r:id="rId29" imgW="126720" imgH="164880" progId="">
                        <p:embed/>
                      </p:oleObj>
                    </mc:Choice>
                    <mc:Fallback>
                      <p:oleObj name="Equation" r:id="rId29" imgW="126720" imgH="164880" progId="">
                        <p:embed/>
                        <p:pic>
                          <p:nvPicPr>
                            <p:cNvPr id="0" name="Picture 1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515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8" name="Object 49"/>
                <p:cNvGraphicFramePr>
                  <a:graphicFrameLocks noChangeAspect="1"/>
                </p:cNvGraphicFramePr>
                <p:nvPr/>
              </p:nvGraphicFramePr>
              <p:xfrm>
                <a:off x="65436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47" name="Equation" r:id="rId31" imgW="114120" imgH="177480" progId="">
                        <p:embed/>
                      </p:oleObj>
                    </mc:Choice>
                    <mc:Fallback>
                      <p:oleObj name="Equation" r:id="rId31" imgW="114120" imgH="177480" progId="">
                        <p:embed/>
                        <p:pic>
                          <p:nvPicPr>
                            <p:cNvPr id="0" name="Picture 1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5436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cxnSp>
          <p:nvCxnSpPr>
            <p:cNvPr id="39" name="Conexão recta 38"/>
            <p:cNvCxnSpPr/>
            <p:nvPr/>
          </p:nvCxnSpPr>
          <p:spPr>
            <a:xfrm rot="5400000" flipH="1" flipV="1">
              <a:off x="4179091" y="2464588"/>
              <a:ext cx="500066" cy="0"/>
            </a:xfrm>
            <a:prstGeom prst="line">
              <a:avLst/>
            </a:prstGeom>
            <a:ln w="44450">
              <a:solidFill>
                <a:srgbClr val="9039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ângulo 39"/>
            <p:cNvSpPr/>
            <p:nvPr/>
          </p:nvSpPr>
          <p:spPr>
            <a:xfrm>
              <a:off x="4429124" y="2214555"/>
              <a:ext cx="1571636" cy="5000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1" name="Conexão recta 40"/>
            <p:cNvCxnSpPr/>
            <p:nvPr/>
          </p:nvCxnSpPr>
          <p:spPr>
            <a:xfrm rot="16200000" flipV="1">
              <a:off x="4737961" y="2191469"/>
              <a:ext cx="959757" cy="5796"/>
            </a:xfrm>
            <a:prstGeom prst="line">
              <a:avLst/>
            </a:prstGeom>
            <a:ln w="44450">
              <a:solidFill>
                <a:srgbClr val="4F79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ângulo 41"/>
            <p:cNvSpPr/>
            <p:nvPr/>
          </p:nvSpPr>
          <p:spPr>
            <a:xfrm>
              <a:off x="4429124" y="1785927"/>
              <a:ext cx="785818" cy="928694"/>
            </a:xfrm>
            <a:prstGeom prst="rect">
              <a:avLst/>
            </a:prstGeom>
            <a:solidFill>
              <a:srgbClr val="ECE18C">
                <a:alpha val="64000"/>
              </a:srgbClr>
            </a:solidFill>
            <a:ln>
              <a:solidFill>
                <a:srgbClr val="ECE1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3" name="Conexão recta unidireccional 42"/>
            <p:cNvCxnSpPr/>
            <p:nvPr/>
          </p:nvCxnSpPr>
          <p:spPr>
            <a:xfrm rot="16200000" flipH="1" flipV="1">
              <a:off x="3210345" y="-168157"/>
              <a:ext cx="29591" cy="3878576"/>
            </a:xfrm>
            <a:prstGeom prst="straightConnector1">
              <a:avLst/>
            </a:prstGeom>
            <a:ln w="44450">
              <a:solidFill>
                <a:srgbClr val="4F792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xão recta unidireccional 43"/>
            <p:cNvCxnSpPr/>
            <p:nvPr/>
          </p:nvCxnSpPr>
          <p:spPr>
            <a:xfrm>
              <a:off x="4429124" y="2214555"/>
              <a:ext cx="1643074" cy="1588"/>
            </a:xfrm>
            <a:prstGeom prst="straightConnector1">
              <a:avLst/>
            </a:prstGeom>
            <a:ln w="44450">
              <a:solidFill>
                <a:srgbClr val="90392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luxograma: conexão 44"/>
            <p:cNvSpPr/>
            <p:nvPr/>
          </p:nvSpPr>
          <p:spPr>
            <a:xfrm>
              <a:off x="5143504" y="1714489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4F7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6" name="Fluxograma: conexão 45"/>
            <p:cNvSpPr/>
            <p:nvPr/>
          </p:nvSpPr>
          <p:spPr>
            <a:xfrm>
              <a:off x="4357686" y="2143117"/>
              <a:ext cx="142876" cy="142876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49" name="CaixaDeTexto 48"/>
          <p:cNvSpPr txBox="1"/>
          <p:nvPr/>
        </p:nvSpPr>
        <p:spPr>
          <a:xfrm>
            <a:off x="1142976" y="114298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Temos: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1071538" y="1500174"/>
            <a:ext cx="1428760" cy="369332"/>
          </a:xfrm>
          <a:prstGeom prst="rect">
            <a:avLst/>
          </a:prstGeom>
          <a:solidFill>
            <a:srgbClr val="E2BCCA"/>
          </a:solidFill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Condição 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51" name="CaixaDeTexto 50"/>
          <p:cNvSpPr txBox="1"/>
          <p:nvPr/>
        </p:nvSpPr>
        <p:spPr>
          <a:xfrm>
            <a:off x="3000364" y="1500174"/>
            <a:ext cx="1357322" cy="369332"/>
          </a:xfrm>
          <a:prstGeom prst="rect">
            <a:avLst/>
          </a:prstGeom>
          <a:solidFill>
            <a:srgbClr val="E2BCCA"/>
          </a:solidFill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Conjunto </a:t>
            </a:r>
            <a:endParaRPr lang="pt-PT" dirty="0">
              <a:latin typeface="Century Gothic" pitchFamily="34" charset="0"/>
            </a:endParaRPr>
          </a:p>
        </p:txBody>
      </p:sp>
      <p:cxnSp>
        <p:nvCxnSpPr>
          <p:cNvPr id="53" name="Conexão recta unidireccional 52"/>
          <p:cNvCxnSpPr/>
          <p:nvPr/>
        </p:nvCxnSpPr>
        <p:spPr>
          <a:xfrm rot="5400000">
            <a:off x="1500960" y="1999446"/>
            <a:ext cx="284958" cy="794"/>
          </a:xfrm>
          <a:prstGeom prst="straightConnector1">
            <a:avLst/>
          </a:prstGeom>
          <a:ln w="3810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xão recta unidireccional 54"/>
          <p:cNvCxnSpPr/>
          <p:nvPr/>
        </p:nvCxnSpPr>
        <p:spPr>
          <a:xfrm rot="5400000">
            <a:off x="6215868" y="1928008"/>
            <a:ext cx="284958" cy="794"/>
          </a:xfrm>
          <a:prstGeom prst="straightConnector1">
            <a:avLst/>
          </a:prstGeom>
          <a:ln w="3810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4274" name="Object 18"/>
          <p:cNvGraphicFramePr>
            <a:graphicFrameLocks noChangeAspect="1"/>
          </p:cNvGraphicFramePr>
          <p:nvPr/>
        </p:nvGraphicFramePr>
        <p:xfrm>
          <a:off x="1214414" y="2143116"/>
          <a:ext cx="6953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48" name="Equação" r:id="rId33" imgW="355138" imgH="177569" progId="Equation.3">
                  <p:embed/>
                </p:oleObj>
              </mc:Choice>
              <mc:Fallback>
                <p:oleObj name="Equação" r:id="rId33" imgW="355138" imgH="177569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2143116"/>
                        <a:ext cx="6953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CaixaDeTexto 56"/>
          <p:cNvSpPr txBox="1"/>
          <p:nvPr/>
        </p:nvSpPr>
        <p:spPr>
          <a:xfrm>
            <a:off x="5072066" y="1428736"/>
            <a:ext cx="2928958" cy="369332"/>
          </a:xfrm>
          <a:prstGeom prst="rect">
            <a:avLst/>
          </a:prstGeom>
          <a:solidFill>
            <a:srgbClr val="E2BCCA"/>
          </a:solidFill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Representação na </a:t>
            </a:r>
            <a:r>
              <a:rPr lang="pt-PT" dirty="0" err="1" smtClean="0">
                <a:latin typeface="Century Gothic" pitchFamily="34" charset="0"/>
              </a:rPr>
              <a:t>reta</a:t>
            </a:r>
            <a:r>
              <a:rPr lang="pt-PT" dirty="0" smtClean="0">
                <a:latin typeface="Century Gothic" pitchFamily="34" charset="0"/>
              </a:rPr>
              <a:t> </a:t>
            </a:r>
            <a:endParaRPr lang="pt-PT" dirty="0">
              <a:latin typeface="Century Gothic" pitchFamily="34" charset="0"/>
            </a:endParaRPr>
          </a:p>
        </p:txBody>
      </p:sp>
      <p:cxnSp>
        <p:nvCxnSpPr>
          <p:cNvPr id="58" name="Conexão recta unidireccional 57"/>
          <p:cNvCxnSpPr/>
          <p:nvPr/>
        </p:nvCxnSpPr>
        <p:spPr>
          <a:xfrm rot="5400000">
            <a:off x="3429786" y="2071678"/>
            <a:ext cx="284958" cy="794"/>
          </a:xfrm>
          <a:prstGeom prst="straightConnector1">
            <a:avLst/>
          </a:prstGeom>
          <a:ln w="3810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290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4289" name="Object 33"/>
          <p:cNvGraphicFramePr>
            <a:graphicFrameLocks noChangeAspect="1"/>
          </p:cNvGraphicFramePr>
          <p:nvPr/>
        </p:nvGraphicFramePr>
        <p:xfrm>
          <a:off x="3143240" y="2071678"/>
          <a:ext cx="857256" cy="639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49" name="Equação" r:id="rId34" imgW="558800" imgH="419100" progId="Equation.3">
                  <p:embed/>
                </p:oleObj>
              </mc:Choice>
              <mc:Fallback>
                <p:oleObj name="Equação" r:id="rId34" imgW="558800" imgH="41910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2071678"/>
                        <a:ext cx="857256" cy="6393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8" name="Conexão recta unidireccional 97"/>
          <p:cNvCxnSpPr/>
          <p:nvPr/>
        </p:nvCxnSpPr>
        <p:spPr>
          <a:xfrm>
            <a:off x="2071670" y="2357430"/>
            <a:ext cx="642942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xão recta unidireccional 98"/>
          <p:cNvCxnSpPr/>
          <p:nvPr/>
        </p:nvCxnSpPr>
        <p:spPr>
          <a:xfrm>
            <a:off x="4286248" y="2285992"/>
            <a:ext cx="642942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4291" name="Object 35"/>
          <p:cNvGraphicFramePr>
            <a:graphicFrameLocks noChangeAspect="1"/>
          </p:cNvGraphicFramePr>
          <p:nvPr/>
        </p:nvGraphicFramePr>
        <p:xfrm>
          <a:off x="1142976" y="2928934"/>
          <a:ext cx="6953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50" name="Equação" r:id="rId36" imgW="355320" imgH="177480" progId="Equation.3">
                  <p:embed/>
                </p:oleObj>
              </mc:Choice>
              <mc:Fallback>
                <p:oleObj name="Equação" r:id="rId36" imgW="355320" imgH="17748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2928934"/>
                        <a:ext cx="695325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1" name="Conexão recta unidireccional 100"/>
          <p:cNvCxnSpPr/>
          <p:nvPr/>
        </p:nvCxnSpPr>
        <p:spPr>
          <a:xfrm>
            <a:off x="2285984" y="3143248"/>
            <a:ext cx="642942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xão recta unidireccional 102"/>
          <p:cNvCxnSpPr/>
          <p:nvPr/>
        </p:nvCxnSpPr>
        <p:spPr>
          <a:xfrm>
            <a:off x="4214810" y="3143248"/>
            <a:ext cx="571504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upo 104"/>
          <p:cNvGrpSpPr/>
          <p:nvPr/>
        </p:nvGrpSpPr>
        <p:grpSpPr>
          <a:xfrm>
            <a:off x="5072066" y="2143116"/>
            <a:ext cx="3443278" cy="500066"/>
            <a:chOff x="2486044" y="4357694"/>
            <a:chExt cx="4851432" cy="928694"/>
          </a:xfrm>
        </p:grpSpPr>
        <p:graphicFrame>
          <p:nvGraphicFramePr>
            <p:cNvPr id="106" name="Object 27"/>
            <p:cNvGraphicFramePr>
              <a:graphicFrameLocks noChangeAspect="1"/>
            </p:cNvGraphicFramePr>
            <p:nvPr/>
          </p:nvGraphicFramePr>
          <p:xfrm>
            <a:off x="2486044" y="4878402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4351" name="Equation" r:id="rId38" imgW="279360" imgH="164880" progId="">
                    <p:embed/>
                  </p:oleObj>
                </mc:Choice>
                <mc:Fallback>
                  <p:oleObj name="Equation" r:id="rId38" imgW="279360" imgH="164880" progId="">
                    <p:embed/>
                    <p:pic>
                      <p:nvPicPr>
                        <p:cNvPr id="0" name="Picture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6044" y="4878402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" name="Object 28"/>
            <p:cNvGraphicFramePr>
              <a:graphicFrameLocks noChangeAspect="1"/>
            </p:cNvGraphicFramePr>
            <p:nvPr/>
          </p:nvGraphicFramePr>
          <p:xfrm>
            <a:off x="7058076" y="4878402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4352" name="Equation" r:id="rId39" imgW="279360" imgH="177480" progId="">
                    <p:embed/>
                  </p:oleObj>
                </mc:Choice>
                <mc:Fallback>
                  <p:oleObj name="Equation" r:id="rId39" imgW="279360" imgH="177480" progId="">
                    <p:embed/>
                    <p:pic>
                      <p:nvPicPr>
                        <p:cNvPr id="0" name="Picture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8076" y="4878402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8" name="Grupo 60"/>
            <p:cNvGrpSpPr/>
            <p:nvPr/>
          </p:nvGrpSpPr>
          <p:grpSpPr>
            <a:xfrm>
              <a:off x="2628920" y="4664088"/>
              <a:ext cx="4514848" cy="622300"/>
              <a:chOff x="2509822" y="4929198"/>
              <a:chExt cx="4800600" cy="622300"/>
            </a:xfrm>
          </p:grpSpPr>
          <p:sp>
            <p:nvSpPr>
              <p:cNvPr id="113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4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5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6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7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8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9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0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1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2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3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4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125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53" name="Equation" r:id="rId40" imgW="190440" imgH="203040" progId="">
                      <p:embed/>
                    </p:oleObj>
                  </mc:Choice>
                  <mc:Fallback>
                    <p:oleObj name="Equation" r:id="rId40" imgW="190440" imgH="203040" progId="">
                      <p:embed/>
                      <p:pic>
                        <p:nvPicPr>
                          <p:cNvPr id="0" name="Picture 4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6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54" name="Equation" r:id="rId41" imgW="203040" imgH="203040" progId="">
                      <p:embed/>
                    </p:oleObj>
                  </mc:Choice>
                  <mc:Fallback>
                    <p:oleObj name="Equation" r:id="rId41" imgW="203040" imgH="203040" progId="">
                      <p:embed/>
                      <p:pic>
                        <p:nvPicPr>
                          <p:cNvPr id="0" name="Picture 4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7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55" name="Equation" r:id="rId42" imgW="190440" imgH="203040" progId="">
                      <p:embed/>
                    </p:oleObj>
                  </mc:Choice>
                  <mc:Fallback>
                    <p:oleObj name="Equation" r:id="rId42" imgW="190440" imgH="203040" progId="">
                      <p:embed/>
                      <p:pic>
                        <p:nvPicPr>
                          <p:cNvPr id="0" name="Picture 4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8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56" name="Equation" r:id="rId43" imgW="203040" imgH="203040" progId="">
                      <p:embed/>
                    </p:oleObj>
                  </mc:Choice>
                  <mc:Fallback>
                    <p:oleObj name="Equation" r:id="rId43" imgW="203040" imgH="203040" progId="">
                      <p:embed/>
                      <p:pic>
                        <p:nvPicPr>
                          <p:cNvPr id="0" name="Picture 4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9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57" name="Equation" r:id="rId44" imgW="177480" imgH="203040" progId="">
                      <p:embed/>
                    </p:oleObj>
                  </mc:Choice>
                  <mc:Fallback>
                    <p:oleObj name="Equation" r:id="rId44" imgW="177480" imgH="203040" progId="">
                      <p:embed/>
                      <p:pic>
                        <p:nvPicPr>
                          <p:cNvPr id="0" name="Picture 4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0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58" name="Equation" r:id="rId45" imgW="126720" imgH="177480" progId="">
                      <p:embed/>
                    </p:oleObj>
                  </mc:Choice>
                  <mc:Fallback>
                    <p:oleObj name="Equation" r:id="rId45" imgW="126720" imgH="177480" progId="">
                      <p:embed/>
                      <p:pic>
                        <p:nvPicPr>
                          <p:cNvPr id="0" name="Picture 4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1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59" name="Equation" r:id="rId46" imgW="88560" imgH="164880" progId="">
                      <p:embed/>
                    </p:oleObj>
                  </mc:Choice>
                  <mc:Fallback>
                    <p:oleObj name="Equation" r:id="rId46" imgW="88560" imgH="164880" progId="">
                      <p:embed/>
                      <p:pic>
                        <p:nvPicPr>
                          <p:cNvPr id="0" name="Picture 4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2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60" name="Equation" r:id="rId47" imgW="126720" imgH="164880" progId="">
                      <p:embed/>
                    </p:oleObj>
                  </mc:Choice>
                  <mc:Fallback>
                    <p:oleObj name="Equation" r:id="rId47" imgW="126720" imgH="164880" progId="">
                      <p:embed/>
                      <p:pic>
                        <p:nvPicPr>
                          <p:cNvPr id="0" name="Picture 4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3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61" name="Equation" r:id="rId48" imgW="114120" imgH="177480" progId="">
                      <p:embed/>
                    </p:oleObj>
                  </mc:Choice>
                  <mc:Fallback>
                    <p:oleObj name="Equation" r:id="rId48" imgW="114120" imgH="177480" progId="">
                      <p:embed/>
                      <p:pic>
                        <p:nvPicPr>
                          <p:cNvPr id="0" name="Picture 4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4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62" name="Equation" r:id="rId49" imgW="126720" imgH="164880" progId="">
                      <p:embed/>
                    </p:oleObj>
                  </mc:Choice>
                  <mc:Fallback>
                    <p:oleObj name="Equation" r:id="rId49" imgW="126720" imgH="164880" progId="">
                      <p:embed/>
                      <p:pic>
                        <p:nvPicPr>
                          <p:cNvPr id="0" name="Picture 4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5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63" name="Equation" r:id="rId50" imgW="114120" imgH="177480" progId="">
                      <p:embed/>
                    </p:oleObj>
                  </mc:Choice>
                  <mc:Fallback>
                    <p:oleObj name="Equation" r:id="rId50" imgW="114120" imgH="177480" progId="">
                      <p:embed/>
                      <p:pic>
                        <p:nvPicPr>
                          <p:cNvPr id="0" name="Picture 5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109" name="Conexão recta 108"/>
            <p:cNvCxnSpPr/>
            <p:nvPr/>
          </p:nvCxnSpPr>
          <p:spPr>
            <a:xfrm rot="16200000" flipV="1">
              <a:off x="5246638" y="4611750"/>
              <a:ext cx="377832" cy="12596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exão recta unidireccional 109"/>
            <p:cNvCxnSpPr/>
            <p:nvPr/>
          </p:nvCxnSpPr>
          <p:spPr>
            <a:xfrm>
              <a:off x="5429256" y="4429132"/>
              <a:ext cx="1643074" cy="1588"/>
            </a:xfrm>
            <a:prstGeom prst="straightConnector1">
              <a:avLst/>
            </a:prstGeom>
            <a:ln w="44450">
              <a:solidFill>
                <a:srgbClr val="90392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ângulo 110"/>
            <p:cNvSpPr/>
            <p:nvPr/>
          </p:nvSpPr>
          <p:spPr>
            <a:xfrm>
              <a:off x="5429256" y="4429132"/>
              <a:ext cx="1500198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2" name="Fluxograma: conexão 111"/>
            <p:cNvSpPr/>
            <p:nvPr/>
          </p:nvSpPr>
          <p:spPr>
            <a:xfrm>
              <a:off x="5357818" y="4357694"/>
              <a:ext cx="142876" cy="142876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176" name="Grupo 175"/>
          <p:cNvGrpSpPr/>
          <p:nvPr/>
        </p:nvGrpSpPr>
        <p:grpSpPr>
          <a:xfrm>
            <a:off x="4929190" y="2928934"/>
            <a:ext cx="3562408" cy="428628"/>
            <a:chOff x="1438252" y="5786454"/>
            <a:chExt cx="4943476" cy="1071570"/>
          </a:xfrm>
        </p:grpSpPr>
        <p:sp>
          <p:nvSpPr>
            <p:cNvPr id="138" name="Rectângulo 137"/>
            <p:cNvSpPr/>
            <p:nvPr/>
          </p:nvSpPr>
          <p:spPr>
            <a:xfrm>
              <a:off x="1509690" y="5857892"/>
              <a:ext cx="3857652" cy="520708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139" name="Grupo 67"/>
            <p:cNvGrpSpPr/>
            <p:nvPr/>
          </p:nvGrpSpPr>
          <p:grpSpPr>
            <a:xfrm>
              <a:off x="1438252" y="6235724"/>
              <a:ext cx="4943476" cy="622300"/>
              <a:chOff x="1000100" y="5286388"/>
              <a:chExt cx="4943476" cy="622300"/>
            </a:xfrm>
          </p:grpSpPr>
          <p:graphicFrame>
            <p:nvGraphicFramePr>
              <p:cNvPr id="140" name="Object 27"/>
              <p:cNvGraphicFramePr>
                <a:graphicFrameLocks noChangeAspect="1"/>
              </p:cNvGraphicFramePr>
              <p:nvPr/>
            </p:nvGraphicFramePr>
            <p:xfrm>
              <a:off x="1000100" y="5664220"/>
              <a:ext cx="279400" cy="165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64" name="Equation" r:id="rId51" imgW="279360" imgH="164880" progId="">
                      <p:embed/>
                    </p:oleObj>
                  </mc:Choice>
                  <mc:Fallback>
                    <p:oleObj name="Equation" r:id="rId51" imgW="279360" imgH="164880" progId="">
                      <p:embed/>
                      <p:pic>
                        <p:nvPicPr>
                          <p:cNvPr id="0" name="Picture 5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00100" y="5664220"/>
                            <a:ext cx="279400" cy="1651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1" name="Object 28"/>
              <p:cNvGraphicFramePr>
                <a:graphicFrameLocks noChangeAspect="1"/>
              </p:cNvGraphicFramePr>
              <p:nvPr/>
            </p:nvGraphicFramePr>
            <p:xfrm>
              <a:off x="5572132" y="5664220"/>
              <a:ext cx="279400" cy="177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365" name="Equation" r:id="rId52" imgW="279360" imgH="177480" progId="">
                      <p:embed/>
                    </p:oleObj>
                  </mc:Choice>
                  <mc:Fallback>
                    <p:oleObj name="Equation" r:id="rId52" imgW="279360" imgH="177480" progId="">
                      <p:embed/>
                      <p:pic>
                        <p:nvPicPr>
                          <p:cNvPr id="0" name="Picture 5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72132" y="5664220"/>
                            <a:ext cx="279400" cy="177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42" name="Grupo 8"/>
              <p:cNvGrpSpPr/>
              <p:nvPr/>
            </p:nvGrpSpPr>
            <p:grpSpPr>
              <a:xfrm>
                <a:off x="1142976" y="5286388"/>
                <a:ext cx="4800600" cy="622300"/>
                <a:chOff x="2509822" y="4929198"/>
                <a:chExt cx="4800600" cy="622300"/>
              </a:xfrm>
            </p:grpSpPr>
            <p:sp>
              <p:nvSpPr>
                <p:cNvPr id="143" name="Line 7"/>
                <p:cNvSpPr>
                  <a:spLocks noChangeShapeType="1"/>
                </p:cNvSpPr>
                <p:nvPr/>
              </p:nvSpPr>
              <p:spPr bwMode="auto">
                <a:xfrm>
                  <a:off x="2509822" y="5033973"/>
                  <a:ext cx="48006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4" name="Line 10"/>
                <p:cNvSpPr>
                  <a:spLocks noChangeShapeType="1"/>
                </p:cNvSpPr>
                <p:nvPr/>
              </p:nvSpPr>
              <p:spPr bwMode="auto">
                <a:xfrm>
                  <a:off x="36845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5" name="Line 11"/>
                <p:cNvSpPr>
                  <a:spLocks noChangeShapeType="1"/>
                </p:cNvSpPr>
                <p:nvPr/>
              </p:nvSpPr>
              <p:spPr bwMode="auto">
                <a:xfrm>
                  <a:off x="40560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6" name="Line 12"/>
                <p:cNvSpPr>
                  <a:spLocks noChangeShapeType="1"/>
                </p:cNvSpPr>
                <p:nvPr/>
              </p:nvSpPr>
              <p:spPr bwMode="auto">
                <a:xfrm>
                  <a:off x="441482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7" name="Line 13"/>
                <p:cNvSpPr>
                  <a:spLocks noChangeShapeType="1"/>
                </p:cNvSpPr>
                <p:nvPr/>
              </p:nvSpPr>
              <p:spPr bwMode="auto">
                <a:xfrm>
                  <a:off x="4789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8" name="Line 14"/>
                <p:cNvSpPr>
                  <a:spLocks noChangeShapeType="1"/>
                </p:cNvSpPr>
                <p:nvPr/>
              </p:nvSpPr>
              <p:spPr bwMode="auto">
                <a:xfrm>
                  <a:off x="5170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9" name="Line 15"/>
                <p:cNvSpPr>
                  <a:spLocks noChangeShapeType="1"/>
                </p:cNvSpPr>
                <p:nvPr/>
              </p:nvSpPr>
              <p:spPr bwMode="auto">
                <a:xfrm>
                  <a:off x="55260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0" name="Line 17"/>
                <p:cNvSpPr>
                  <a:spLocks noChangeShapeType="1"/>
                </p:cNvSpPr>
                <p:nvPr/>
              </p:nvSpPr>
              <p:spPr bwMode="auto">
                <a:xfrm>
                  <a:off x="58975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1" name="Line 18"/>
                <p:cNvSpPr>
                  <a:spLocks noChangeShapeType="1"/>
                </p:cNvSpPr>
                <p:nvPr/>
              </p:nvSpPr>
              <p:spPr bwMode="auto">
                <a:xfrm>
                  <a:off x="627219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2" name="Line 19"/>
                <p:cNvSpPr>
                  <a:spLocks noChangeShapeType="1"/>
                </p:cNvSpPr>
                <p:nvPr/>
              </p:nvSpPr>
              <p:spPr bwMode="auto">
                <a:xfrm>
                  <a:off x="66468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3" name="Line 20"/>
                <p:cNvSpPr>
                  <a:spLocks noChangeShapeType="1"/>
                </p:cNvSpPr>
                <p:nvPr/>
              </p:nvSpPr>
              <p:spPr bwMode="auto">
                <a:xfrm>
                  <a:off x="2955910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4" name="Line 21"/>
                <p:cNvSpPr>
                  <a:spLocks noChangeShapeType="1"/>
                </p:cNvSpPr>
                <p:nvPr/>
              </p:nvSpPr>
              <p:spPr bwMode="auto">
                <a:xfrm>
                  <a:off x="3327385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graphicFrame>
              <p:nvGraphicFramePr>
                <p:cNvPr id="155" name="Object 35"/>
                <p:cNvGraphicFramePr>
                  <a:graphicFrameLocks noChangeAspect="1"/>
                </p:cNvGraphicFramePr>
                <p:nvPr/>
              </p:nvGraphicFramePr>
              <p:xfrm>
                <a:off x="27384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66" name="Equation" r:id="rId53" imgW="190440" imgH="203040" progId="">
                        <p:embed/>
                      </p:oleObj>
                    </mc:Choice>
                    <mc:Fallback>
                      <p:oleObj name="Equation" r:id="rId53" imgW="190440" imgH="203040" progId="">
                        <p:embed/>
                        <p:pic>
                          <p:nvPicPr>
                            <p:cNvPr id="0" name="Picture 5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7384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56" name="Object 36"/>
                <p:cNvGraphicFramePr>
                  <a:graphicFrameLocks noChangeAspect="1"/>
                </p:cNvGraphicFramePr>
                <p:nvPr/>
              </p:nvGraphicFramePr>
              <p:xfrm>
                <a:off x="3082910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67" name="Equation" r:id="rId54" imgW="203040" imgH="203040" progId="">
                        <p:embed/>
                      </p:oleObj>
                    </mc:Choice>
                    <mc:Fallback>
                      <p:oleObj name="Equation" r:id="rId54" imgW="203040" imgH="203040" progId="">
                        <p:embed/>
                        <p:pic>
                          <p:nvPicPr>
                            <p:cNvPr id="0" name="Picture 5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82910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57" name="Object 37"/>
                <p:cNvGraphicFramePr>
                  <a:graphicFrameLocks noChangeAspect="1"/>
                </p:cNvGraphicFramePr>
                <p:nvPr/>
              </p:nvGraphicFramePr>
              <p:xfrm>
                <a:off x="34750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68" name="Equation" r:id="rId55" imgW="190440" imgH="203040" progId="">
                        <p:embed/>
                      </p:oleObj>
                    </mc:Choice>
                    <mc:Fallback>
                      <p:oleObj name="Equation" r:id="rId55" imgW="190440" imgH="203040" progId="">
                        <p:embed/>
                        <p:pic>
                          <p:nvPicPr>
                            <p:cNvPr id="0" name="Picture 5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750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58" name="Object 39"/>
                <p:cNvGraphicFramePr>
                  <a:graphicFrameLocks noChangeAspect="1"/>
                </p:cNvGraphicFramePr>
                <p:nvPr/>
              </p:nvGraphicFramePr>
              <p:xfrm>
                <a:off x="3830622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69" name="Equation" r:id="rId56" imgW="203040" imgH="203040" progId="">
                        <p:embed/>
                      </p:oleObj>
                    </mc:Choice>
                    <mc:Fallback>
                      <p:oleObj name="Equation" r:id="rId56" imgW="203040" imgH="203040" progId="">
                        <p:embed/>
                        <p:pic>
                          <p:nvPicPr>
                            <p:cNvPr id="0" name="Picture 5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30622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59" name="Object 40"/>
                <p:cNvGraphicFramePr>
                  <a:graphicFrameLocks noChangeAspect="1"/>
                </p:cNvGraphicFramePr>
                <p:nvPr/>
              </p:nvGraphicFramePr>
              <p:xfrm>
                <a:off x="4197335" y="5170498"/>
                <a:ext cx="333375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70" name="Equation" r:id="rId57" imgW="177480" imgH="203040" progId="">
                        <p:embed/>
                      </p:oleObj>
                    </mc:Choice>
                    <mc:Fallback>
                      <p:oleObj name="Equation" r:id="rId57" imgW="177480" imgH="203040" progId="">
                        <p:embed/>
                        <p:pic>
                          <p:nvPicPr>
                            <p:cNvPr id="0" name="Picture 5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197335" y="5170498"/>
                              <a:ext cx="333375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0" name="Object 41"/>
                <p:cNvGraphicFramePr>
                  <a:graphicFrameLocks noChangeAspect="1"/>
                </p:cNvGraphicFramePr>
                <p:nvPr/>
              </p:nvGraphicFramePr>
              <p:xfrm>
                <a:off x="4689460" y="5180023"/>
                <a:ext cx="238125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71" name="Equation" r:id="rId58" imgW="126720" imgH="177480" progId="">
                        <p:embed/>
                      </p:oleObj>
                    </mc:Choice>
                    <mc:Fallback>
                      <p:oleObj name="Equation" r:id="rId58" imgW="126720" imgH="177480" progId="">
                        <p:embed/>
                        <p:pic>
                          <p:nvPicPr>
                            <p:cNvPr id="0" name="Picture 5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89460" y="5180023"/>
                              <a:ext cx="238125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1" name="Object 43"/>
                <p:cNvGraphicFramePr>
                  <a:graphicFrameLocks noChangeAspect="1"/>
                </p:cNvGraphicFramePr>
                <p:nvPr/>
              </p:nvGraphicFramePr>
              <p:xfrm>
                <a:off x="5094272" y="5170498"/>
                <a:ext cx="166688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72" name="Equation" r:id="rId59" imgW="88560" imgH="164880" progId="">
                        <p:embed/>
                      </p:oleObj>
                    </mc:Choice>
                    <mc:Fallback>
                      <p:oleObj name="Equation" r:id="rId59" imgW="88560" imgH="164880" progId="">
                        <p:embed/>
                        <p:pic>
                          <p:nvPicPr>
                            <p:cNvPr id="0" name="Picture 5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094272" y="5170498"/>
                              <a:ext cx="166688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2" name="Object 44"/>
                <p:cNvGraphicFramePr>
                  <a:graphicFrameLocks noChangeAspect="1"/>
                </p:cNvGraphicFramePr>
                <p:nvPr/>
              </p:nvGraphicFramePr>
              <p:xfrm>
                <a:off x="54403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73" name="Equation" r:id="rId60" imgW="126720" imgH="164880" progId="">
                        <p:embed/>
                      </p:oleObj>
                    </mc:Choice>
                    <mc:Fallback>
                      <p:oleObj name="Equation" r:id="rId60" imgW="126720" imgH="164880" progId="">
                        <p:embed/>
                        <p:pic>
                          <p:nvPicPr>
                            <p:cNvPr id="0" name="Picture 6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403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3" name="Object 45"/>
                <p:cNvGraphicFramePr>
                  <a:graphicFrameLocks noChangeAspect="1"/>
                </p:cNvGraphicFramePr>
                <p:nvPr/>
              </p:nvGraphicFramePr>
              <p:xfrm>
                <a:off x="57943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74" name="Equation" r:id="rId61" imgW="114120" imgH="177480" progId="">
                        <p:embed/>
                      </p:oleObj>
                    </mc:Choice>
                    <mc:Fallback>
                      <p:oleObj name="Equation" r:id="rId61" imgW="114120" imgH="177480" progId="">
                        <p:embed/>
                        <p:pic>
                          <p:nvPicPr>
                            <p:cNvPr id="0" name="Picture 6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7943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4" name="Object 48"/>
                <p:cNvGraphicFramePr>
                  <a:graphicFrameLocks noChangeAspect="1"/>
                </p:cNvGraphicFramePr>
                <p:nvPr/>
              </p:nvGraphicFramePr>
              <p:xfrm>
                <a:off x="61515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75" name="Equation" r:id="rId62" imgW="126720" imgH="164880" progId="">
                        <p:embed/>
                      </p:oleObj>
                    </mc:Choice>
                    <mc:Fallback>
                      <p:oleObj name="Equation" r:id="rId62" imgW="126720" imgH="164880" progId="">
                        <p:embed/>
                        <p:pic>
                          <p:nvPicPr>
                            <p:cNvPr id="0" name="Picture 6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515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5" name="Object 49"/>
                <p:cNvGraphicFramePr>
                  <a:graphicFrameLocks noChangeAspect="1"/>
                </p:cNvGraphicFramePr>
                <p:nvPr/>
              </p:nvGraphicFramePr>
              <p:xfrm>
                <a:off x="65436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4376" name="Equation" r:id="rId63" imgW="114120" imgH="177480" progId="">
                        <p:embed/>
                      </p:oleObj>
                    </mc:Choice>
                    <mc:Fallback>
                      <p:oleObj name="Equation" r:id="rId63" imgW="114120" imgH="177480" progId="">
                        <p:embed/>
                        <p:pic>
                          <p:nvPicPr>
                            <p:cNvPr id="0" name="Picture 6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5436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cxnSp>
          <p:nvCxnSpPr>
            <p:cNvPr id="168" name="Conexão recta 167"/>
            <p:cNvCxnSpPr>
              <a:endCxn id="138" idx="3"/>
            </p:cNvCxnSpPr>
            <p:nvPr/>
          </p:nvCxnSpPr>
          <p:spPr>
            <a:xfrm rot="16200000" flipV="1">
              <a:off x="5260251" y="6225337"/>
              <a:ext cx="219980" cy="5797"/>
            </a:xfrm>
            <a:prstGeom prst="line">
              <a:avLst/>
            </a:prstGeom>
            <a:ln w="44450">
              <a:solidFill>
                <a:srgbClr val="4F79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exão recta unidireccional 169"/>
            <p:cNvCxnSpPr/>
            <p:nvPr/>
          </p:nvCxnSpPr>
          <p:spPr>
            <a:xfrm rot="16200000" flipH="1" flipV="1">
              <a:off x="3424658" y="3933400"/>
              <a:ext cx="29591" cy="3878576"/>
            </a:xfrm>
            <a:prstGeom prst="straightConnector1">
              <a:avLst/>
            </a:prstGeom>
            <a:ln w="44450">
              <a:solidFill>
                <a:srgbClr val="4F792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Fluxograma: conexão 171"/>
            <p:cNvSpPr/>
            <p:nvPr/>
          </p:nvSpPr>
          <p:spPr>
            <a:xfrm>
              <a:off x="5286380" y="5786454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4F7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224321" name="Rectangle 6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4320" name="Object 64"/>
          <p:cNvGraphicFramePr>
            <a:graphicFrameLocks noChangeAspect="1"/>
          </p:cNvGraphicFramePr>
          <p:nvPr/>
        </p:nvGraphicFramePr>
        <p:xfrm>
          <a:off x="3143240" y="2786058"/>
          <a:ext cx="857256" cy="589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77" name="Equação" r:id="rId64" imgW="609600" imgH="419100" progId="Equation.3">
                  <p:embed/>
                </p:oleObj>
              </mc:Choice>
              <mc:Fallback>
                <p:oleObj name="Equação" r:id="rId64" imgW="609600" imgH="419100" progId="Equation.3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2786058"/>
                        <a:ext cx="857256" cy="5893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323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24" name="Rectangle 68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26" name="Rectangle 7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4325" name="Object 69"/>
          <p:cNvGraphicFramePr>
            <a:graphicFrameLocks noChangeAspect="1"/>
          </p:cNvGraphicFramePr>
          <p:nvPr/>
        </p:nvGraphicFramePr>
        <p:xfrm>
          <a:off x="1000100" y="3786190"/>
          <a:ext cx="1461232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78" name="Equação" r:id="rId66" imgW="876300" imgH="419100" progId="Equation.3">
                  <p:embed/>
                </p:oleObj>
              </mc:Choice>
              <mc:Fallback>
                <p:oleObj name="Equação" r:id="rId66" imgW="876300" imgH="419100" progId="Equation.3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3786190"/>
                        <a:ext cx="1461232" cy="714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327" name="Rectangle 71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29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31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4330" name="Object 74"/>
          <p:cNvGraphicFramePr>
            <a:graphicFrameLocks noChangeAspect="1"/>
          </p:cNvGraphicFramePr>
          <p:nvPr/>
        </p:nvGraphicFramePr>
        <p:xfrm>
          <a:off x="3143240" y="3786190"/>
          <a:ext cx="2971178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79" name="Equação" r:id="rId68" imgW="1739900" imgH="419100" progId="Equation.3">
                  <p:embed/>
                </p:oleObj>
              </mc:Choice>
              <mc:Fallback>
                <p:oleObj name="Equação" r:id="rId68" imgW="1739900" imgH="419100" progId="Equation.3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3786190"/>
                        <a:ext cx="2971178" cy="714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1" name="Conexão recta unidireccional 190"/>
          <p:cNvCxnSpPr/>
          <p:nvPr/>
        </p:nvCxnSpPr>
        <p:spPr>
          <a:xfrm>
            <a:off x="2643174" y="4071942"/>
            <a:ext cx="357190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upo 165"/>
          <p:cNvGrpSpPr/>
          <p:nvPr/>
        </p:nvGrpSpPr>
        <p:grpSpPr>
          <a:xfrm>
            <a:off x="6286512" y="4071942"/>
            <a:ext cx="787406" cy="285752"/>
            <a:chOff x="6286512" y="4071942"/>
            <a:chExt cx="787406" cy="285752"/>
          </a:xfrm>
        </p:grpSpPr>
        <p:cxnSp>
          <p:nvCxnSpPr>
            <p:cNvPr id="199" name="Conexão recta 198"/>
            <p:cNvCxnSpPr/>
            <p:nvPr/>
          </p:nvCxnSpPr>
          <p:spPr>
            <a:xfrm>
              <a:off x="6286512" y="4071942"/>
              <a:ext cx="785818" cy="0"/>
            </a:xfrm>
            <a:prstGeom prst="line">
              <a:avLst/>
            </a:prstGeom>
            <a:ln w="38100">
              <a:solidFill>
                <a:srgbClr val="497D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exão recta unidireccional 201"/>
            <p:cNvCxnSpPr/>
            <p:nvPr/>
          </p:nvCxnSpPr>
          <p:spPr>
            <a:xfrm rot="5400000">
              <a:off x="6930248" y="4214024"/>
              <a:ext cx="285752" cy="1588"/>
            </a:xfrm>
            <a:prstGeom prst="straightConnector1">
              <a:avLst/>
            </a:prstGeom>
            <a:ln w="38100">
              <a:solidFill>
                <a:srgbClr val="497DD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upo 166"/>
          <p:cNvGrpSpPr/>
          <p:nvPr/>
        </p:nvGrpSpPr>
        <p:grpSpPr>
          <a:xfrm>
            <a:off x="1785918" y="4286256"/>
            <a:ext cx="2358248" cy="1000132"/>
            <a:chOff x="1785918" y="4286256"/>
            <a:chExt cx="2358248" cy="1000132"/>
          </a:xfrm>
        </p:grpSpPr>
        <p:cxnSp>
          <p:nvCxnSpPr>
            <p:cNvPr id="206" name="Conexão recta unidireccional 205"/>
            <p:cNvCxnSpPr/>
            <p:nvPr/>
          </p:nvCxnSpPr>
          <p:spPr>
            <a:xfrm rot="5400000" flipH="1" flipV="1">
              <a:off x="3929058" y="4500570"/>
              <a:ext cx="428628" cy="158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exão recta unidireccional 206"/>
            <p:cNvCxnSpPr/>
            <p:nvPr/>
          </p:nvCxnSpPr>
          <p:spPr>
            <a:xfrm rot="5400000" flipH="1" flipV="1">
              <a:off x="1572398" y="4499776"/>
              <a:ext cx="428628" cy="158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exão recta 208"/>
            <p:cNvCxnSpPr/>
            <p:nvPr/>
          </p:nvCxnSpPr>
          <p:spPr>
            <a:xfrm>
              <a:off x="1785918" y="4714884"/>
              <a:ext cx="235745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exão recta unidireccional 210"/>
            <p:cNvCxnSpPr/>
            <p:nvPr/>
          </p:nvCxnSpPr>
          <p:spPr>
            <a:xfrm rot="5400000">
              <a:off x="2643968" y="5000636"/>
              <a:ext cx="570710" cy="79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2" name="CaixaDeTexto 211"/>
          <p:cNvSpPr txBox="1"/>
          <p:nvPr/>
        </p:nvSpPr>
        <p:spPr>
          <a:xfrm>
            <a:off x="1928794" y="5286388"/>
            <a:ext cx="6929486" cy="923330"/>
          </a:xfrm>
          <a:prstGeom prst="rect">
            <a:avLst/>
          </a:prstGeom>
          <a:noFill/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À </a:t>
            </a:r>
            <a:r>
              <a:rPr lang="pt-PT" b="1" dirty="0" smtClean="0">
                <a:latin typeface="Century Gothic" pitchFamily="34" charset="0"/>
              </a:rPr>
              <a:t>conjunção</a:t>
            </a:r>
            <a:r>
              <a:rPr lang="pt-PT" dirty="0" smtClean="0">
                <a:latin typeface="Century Gothic" pitchFamily="34" charset="0"/>
              </a:rPr>
              <a:t> de condições corresponde a </a:t>
            </a:r>
            <a:r>
              <a:rPr lang="pt-PT" b="1" dirty="0" err="1" smtClean="0">
                <a:latin typeface="Century Gothic" pitchFamily="34" charset="0"/>
              </a:rPr>
              <a:t>interseção</a:t>
            </a:r>
            <a:r>
              <a:rPr lang="pt-PT" dirty="0" smtClean="0">
                <a:latin typeface="Century Gothic" pitchFamily="34" charset="0"/>
              </a:rPr>
              <a:t> de conjuntos. 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6" name="CaixaDeTexto 215"/>
          <p:cNvSpPr txBox="1"/>
          <p:nvPr/>
        </p:nvSpPr>
        <p:spPr>
          <a:xfrm>
            <a:off x="1071538" y="621508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u="sng" dirty="0" smtClean="0">
                <a:latin typeface="Century Gothic" pitchFamily="34" charset="0"/>
              </a:rPr>
              <a:t>Nota: </a:t>
            </a:r>
            <a:endParaRPr lang="pt-PT" b="1" u="sng" dirty="0">
              <a:latin typeface="Century Gothic" pitchFamily="34" charset="0"/>
            </a:endParaRPr>
          </a:p>
        </p:txBody>
      </p:sp>
      <p:sp>
        <p:nvSpPr>
          <p:cNvPr id="224333" name="Rectangle 7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4332" name="Object 76"/>
          <p:cNvGraphicFramePr>
            <a:graphicFrameLocks noChangeAspect="1"/>
          </p:cNvGraphicFramePr>
          <p:nvPr/>
        </p:nvGraphicFramePr>
        <p:xfrm>
          <a:off x="1857356" y="6072206"/>
          <a:ext cx="3071834" cy="785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80" name="Equação" r:id="rId70" imgW="1739900" imgH="419100" progId="Equation.3">
                  <p:embed/>
                </p:oleObj>
              </mc:Choice>
              <mc:Fallback>
                <p:oleObj name="Equação" r:id="rId70" imgW="1739900" imgH="419100" progId="Equation.3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6072206"/>
                        <a:ext cx="3071834" cy="7857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334" name="Rectangle 78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cxnSp>
        <p:nvCxnSpPr>
          <p:cNvPr id="221" name="Conexão recta unidireccional 220"/>
          <p:cNvCxnSpPr/>
          <p:nvPr/>
        </p:nvCxnSpPr>
        <p:spPr>
          <a:xfrm rot="5400000">
            <a:off x="1214414" y="4286256"/>
            <a:ext cx="500066" cy="500066"/>
          </a:xfrm>
          <a:prstGeom prst="straightConnector1">
            <a:avLst/>
          </a:prstGeom>
          <a:ln w="38100">
            <a:solidFill>
              <a:srgbClr val="BB5F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CaixaDeTexto 228"/>
          <p:cNvSpPr txBox="1"/>
          <p:nvPr/>
        </p:nvSpPr>
        <p:spPr>
          <a:xfrm>
            <a:off x="214282" y="4857760"/>
            <a:ext cx="1357322" cy="369332"/>
          </a:xfrm>
          <a:prstGeom prst="rect">
            <a:avLst/>
          </a:prstGeom>
          <a:noFill/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Lê-se “</a:t>
            </a:r>
            <a:r>
              <a:rPr lang="pt-PT" b="1" dirty="0" smtClean="0">
                <a:latin typeface="Century Gothic" pitchFamily="34" charset="0"/>
              </a:rPr>
              <a:t>e</a:t>
            </a:r>
            <a:r>
              <a:rPr lang="pt-PT" dirty="0" smtClean="0">
                <a:latin typeface="Century Gothic" pitchFamily="34" charset="0"/>
              </a:rPr>
              <a:t>” 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169" name="Botão de acção: retroceder ou anterior 168">
            <a:hlinkClick r:id="" action="ppaction://hlinkshowjump?jump=previousslide" highlightClick="1"/>
          </p:cNvPr>
          <p:cNvSpPr/>
          <p:nvPr/>
        </p:nvSpPr>
        <p:spPr>
          <a:xfrm>
            <a:off x="142844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1" name="Botão de acção: avançar ou seguinte 170">
            <a:hlinkClick r:id="" action="ppaction://hlinkshowjump?jump=nextslide" highlightClick="1"/>
          </p:cNvPr>
          <p:cNvSpPr/>
          <p:nvPr/>
        </p:nvSpPr>
        <p:spPr>
          <a:xfrm>
            <a:off x="571472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4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4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2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2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2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24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2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224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224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49" grpId="0"/>
      <p:bldP spid="50" grpId="0" animBg="1"/>
      <p:bldP spid="51" grpId="0" animBg="1"/>
      <p:bldP spid="57" grpId="0" animBg="1"/>
      <p:bldP spid="212" grpId="0" animBg="1"/>
      <p:bldP spid="216" grpId="0"/>
      <p:bldP spid="22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ângulo 50"/>
          <p:cNvSpPr/>
          <p:nvPr/>
        </p:nvSpPr>
        <p:spPr>
          <a:xfrm>
            <a:off x="2714612" y="4500570"/>
            <a:ext cx="1428760" cy="92869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3" name="Conexão recta 42"/>
          <p:cNvCxnSpPr/>
          <p:nvPr/>
        </p:nvCxnSpPr>
        <p:spPr>
          <a:xfrm rot="5400000" flipH="1" flipV="1">
            <a:off x="4286248" y="5214950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1071538" y="100010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1. Determine a </a:t>
            </a:r>
            <a:r>
              <a:rPr lang="pt-PT" b="1" dirty="0" smtClean="0">
                <a:latin typeface="Century Gothic" pitchFamily="34" charset="0"/>
              </a:rPr>
              <a:t>Reunião</a:t>
            </a:r>
            <a:r>
              <a:rPr lang="pt-PT" dirty="0" smtClean="0">
                <a:latin typeface="Century Gothic" pitchFamily="34" charset="0"/>
              </a:rPr>
              <a:t> de dois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dirty="0" smtClean="0">
                <a:solidFill>
                  <a:srgbClr val="903924"/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, sendo: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000100" y="285728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Reunião de intervalos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5" name="Grupo 67"/>
          <p:cNvGrpSpPr/>
          <p:nvPr/>
        </p:nvGrpSpPr>
        <p:grpSpPr>
          <a:xfrm>
            <a:off x="1000100" y="5307030"/>
            <a:ext cx="4943476" cy="622300"/>
            <a:chOff x="1000100" y="5286388"/>
            <a:chExt cx="4943476" cy="622300"/>
          </a:xfrm>
        </p:grpSpPr>
        <p:graphicFrame>
          <p:nvGraphicFramePr>
            <p:cNvPr id="7" name="Object 27"/>
            <p:cNvGraphicFramePr>
              <a:graphicFrameLocks noChangeAspect="1"/>
            </p:cNvGraphicFramePr>
            <p:nvPr/>
          </p:nvGraphicFramePr>
          <p:xfrm>
            <a:off x="1000100" y="5664220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3256" name="Equation" r:id="rId4" imgW="279360" imgH="164880" progId="">
                    <p:embed/>
                  </p:oleObj>
                </mc:Choice>
                <mc:Fallback>
                  <p:oleObj name="Equation" r:id="rId4" imgW="279360" imgH="16488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00" y="5664220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8"/>
            <p:cNvGraphicFramePr>
              <a:graphicFrameLocks noChangeAspect="1"/>
            </p:cNvGraphicFramePr>
            <p:nvPr/>
          </p:nvGraphicFramePr>
          <p:xfrm>
            <a:off x="5572132" y="566422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3257" name="Equation" r:id="rId6" imgW="279360" imgH="177480" progId="">
                    <p:embed/>
                  </p:oleObj>
                </mc:Choice>
                <mc:Fallback>
                  <p:oleObj name="Equation" r:id="rId6" imgW="279360" imgH="17748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72132" y="566422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Grupo 8"/>
            <p:cNvGrpSpPr/>
            <p:nvPr/>
          </p:nvGrpSpPr>
          <p:grpSpPr>
            <a:xfrm>
              <a:off x="1142976" y="5286388"/>
              <a:ext cx="4800600" cy="622300"/>
              <a:chOff x="2509822" y="4929198"/>
              <a:chExt cx="4800600" cy="62230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22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58" name="Equation" r:id="rId8" imgW="190440" imgH="203040" progId="">
                      <p:embed/>
                    </p:oleObj>
                  </mc:Choice>
                  <mc:Fallback>
                    <p:oleObj name="Equation" r:id="rId8" imgW="190440" imgH="20304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59" name="Equation" r:id="rId10" imgW="203040" imgH="203040" progId="">
                      <p:embed/>
                    </p:oleObj>
                  </mc:Choice>
                  <mc:Fallback>
                    <p:oleObj name="Equation" r:id="rId10" imgW="203040" imgH="2030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60" name="Equation" r:id="rId12" imgW="190440" imgH="203040" progId="">
                      <p:embed/>
                    </p:oleObj>
                  </mc:Choice>
                  <mc:Fallback>
                    <p:oleObj name="Equation" r:id="rId12" imgW="190440" imgH="20304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61" name="Equation" r:id="rId14" imgW="203040" imgH="203040" progId="">
                      <p:embed/>
                    </p:oleObj>
                  </mc:Choice>
                  <mc:Fallback>
                    <p:oleObj name="Equation" r:id="rId14" imgW="203040" imgH="203040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62" name="Equation" r:id="rId16" imgW="177480" imgH="203040" progId="">
                      <p:embed/>
                    </p:oleObj>
                  </mc:Choice>
                  <mc:Fallback>
                    <p:oleObj name="Equation" r:id="rId16" imgW="177480" imgH="203040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63" name="Equation" r:id="rId18" imgW="126720" imgH="177480" progId="">
                      <p:embed/>
                    </p:oleObj>
                  </mc:Choice>
                  <mc:Fallback>
                    <p:oleObj name="Equation" r:id="rId18" imgW="126720" imgH="177480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64" name="Equation" r:id="rId20" imgW="88560" imgH="164880" progId="">
                      <p:embed/>
                    </p:oleObj>
                  </mc:Choice>
                  <mc:Fallback>
                    <p:oleObj name="Equation" r:id="rId20" imgW="88560" imgH="164880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65" name="Equation" r:id="rId22" imgW="126720" imgH="164880" progId="">
                      <p:embed/>
                    </p:oleObj>
                  </mc:Choice>
                  <mc:Fallback>
                    <p:oleObj name="Equation" r:id="rId22" imgW="126720" imgH="164880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66" name="Equation" r:id="rId24" imgW="114120" imgH="177480" progId="">
                      <p:embed/>
                    </p:oleObj>
                  </mc:Choice>
                  <mc:Fallback>
                    <p:oleObj name="Equation" r:id="rId24" imgW="114120" imgH="17748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67" name="Equation" r:id="rId26" imgW="126720" imgH="164880" progId="">
                      <p:embed/>
                    </p:oleObj>
                  </mc:Choice>
                  <mc:Fallback>
                    <p:oleObj name="Equation" r:id="rId26" imgW="126720" imgH="16488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49"/>
              <p:cNvGraphicFramePr>
                <a:graphicFrameLocks noChangeAspect="1"/>
              </p:cNvGraphicFramePr>
              <p:nvPr/>
            </p:nvGraphicFramePr>
            <p:xfrm>
              <a:off x="6556912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3268" name="Equation" r:id="rId28" imgW="114120" imgH="177480" progId="">
                      <p:embed/>
                    </p:oleObj>
                  </mc:Choice>
                  <mc:Fallback>
                    <p:oleObj name="Equation" r:id="rId28" imgW="114120" imgH="177480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56912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cxnSp>
        <p:nvCxnSpPr>
          <p:cNvPr id="33" name="Conexão recta 32"/>
          <p:cNvCxnSpPr/>
          <p:nvPr/>
        </p:nvCxnSpPr>
        <p:spPr>
          <a:xfrm rot="5400000" flipH="1" flipV="1">
            <a:off x="3500430" y="5214950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ângulo 34"/>
          <p:cNvSpPr/>
          <p:nvPr/>
        </p:nvSpPr>
        <p:spPr>
          <a:xfrm>
            <a:off x="3786182" y="4929198"/>
            <a:ext cx="78581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6" name="Fluxograma: conexão 35"/>
          <p:cNvSpPr/>
          <p:nvPr/>
        </p:nvSpPr>
        <p:spPr>
          <a:xfrm>
            <a:off x="4500562" y="4857760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30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08" name="Object 16"/>
          <p:cNvGraphicFramePr>
            <a:graphicFrameLocks noChangeAspect="1"/>
          </p:cNvGraphicFramePr>
          <p:nvPr/>
        </p:nvGraphicFramePr>
        <p:xfrm>
          <a:off x="3113088" y="1500175"/>
          <a:ext cx="13303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69" name="Equação" r:id="rId30" imgW="647640" imgH="419040" progId="Equation.3">
                  <p:embed/>
                </p:oleObj>
              </mc:Choice>
              <mc:Fallback>
                <p:oleObj name="Equação" r:id="rId30" imgW="647640" imgH="419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3088" y="1500175"/>
                        <a:ext cx="1330325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CaixaDeTexto 38"/>
          <p:cNvSpPr txBox="1"/>
          <p:nvPr/>
        </p:nvSpPr>
        <p:spPr>
          <a:xfrm>
            <a:off x="1071538" y="2214554"/>
            <a:ext cx="7786742" cy="87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Na </a:t>
            </a:r>
            <a:r>
              <a:rPr lang="pt-PT" b="1" dirty="0" smtClean="0">
                <a:latin typeface="Century Gothic" pitchFamily="34" charset="0"/>
              </a:rPr>
              <a:t>mesma </a:t>
            </a:r>
            <a:r>
              <a:rPr lang="pt-PT" b="1" dirty="0" err="1" smtClean="0">
                <a:latin typeface="Century Gothic" pitchFamily="34" charset="0"/>
              </a:rPr>
              <a:t>reta</a:t>
            </a:r>
            <a:r>
              <a:rPr lang="pt-PT" b="1" dirty="0" smtClean="0"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real e a </a:t>
            </a:r>
            <a:r>
              <a:rPr lang="pt-PT" b="1" dirty="0" smtClean="0">
                <a:latin typeface="Century Gothic" pitchFamily="34" charset="0"/>
              </a:rPr>
              <a:t>cores diferentes </a:t>
            </a:r>
            <a:r>
              <a:rPr lang="pt-PT" dirty="0" smtClean="0">
                <a:latin typeface="Century Gothic" pitchFamily="34" charset="0"/>
              </a:rPr>
              <a:t>vamos representar os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213010" name="Object 18"/>
          <p:cNvGraphicFramePr>
            <a:graphicFrameLocks noChangeAspect="1"/>
          </p:cNvGraphicFramePr>
          <p:nvPr/>
        </p:nvGraphicFramePr>
        <p:xfrm>
          <a:off x="5643570" y="1500174"/>
          <a:ext cx="98901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70" name="Equação" r:id="rId32" imgW="482400" imgH="419040" progId="Equation.3">
                  <p:embed/>
                </p:oleObj>
              </mc:Choice>
              <mc:Fallback>
                <p:oleObj name="Equação" r:id="rId32" imgW="482400" imgH="419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1500174"/>
                        <a:ext cx="98901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CaixaDeTexto 40"/>
          <p:cNvSpPr txBox="1"/>
          <p:nvPr/>
        </p:nvSpPr>
        <p:spPr>
          <a:xfrm>
            <a:off x="2786050" y="164304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5357818" y="164304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45" name="Conexão recta 44"/>
          <p:cNvCxnSpPr/>
          <p:nvPr/>
        </p:nvCxnSpPr>
        <p:spPr>
          <a:xfrm rot="16200000" flipV="1">
            <a:off x="2231835" y="4977550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xão recta 47"/>
          <p:cNvCxnSpPr/>
          <p:nvPr/>
        </p:nvCxnSpPr>
        <p:spPr>
          <a:xfrm rot="16200000" flipV="1">
            <a:off x="3666391" y="4977550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xão recta 48"/>
          <p:cNvCxnSpPr/>
          <p:nvPr/>
        </p:nvCxnSpPr>
        <p:spPr>
          <a:xfrm rot="10800000" flipV="1">
            <a:off x="2714614" y="4500570"/>
            <a:ext cx="1428759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uxograma: conexão 51"/>
          <p:cNvSpPr/>
          <p:nvPr/>
        </p:nvSpPr>
        <p:spPr>
          <a:xfrm>
            <a:off x="2643174" y="4429132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5" name="Rectângulo 54"/>
          <p:cNvSpPr/>
          <p:nvPr/>
        </p:nvSpPr>
        <p:spPr>
          <a:xfrm>
            <a:off x="2714612" y="4500570"/>
            <a:ext cx="1857388" cy="928694"/>
          </a:xfrm>
          <a:prstGeom prst="rect">
            <a:avLst/>
          </a:prstGeom>
          <a:solidFill>
            <a:srgbClr val="ECE18C">
              <a:alpha val="64000"/>
            </a:srgbClr>
          </a:solidFill>
          <a:ln>
            <a:solidFill>
              <a:srgbClr val="ECE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3" name="Fluxograma: conexão 52"/>
          <p:cNvSpPr/>
          <p:nvPr/>
        </p:nvSpPr>
        <p:spPr>
          <a:xfrm>
            <a:off x="4071934" y="4500570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Fluxograma: conexão 43"/>
          <p:cNvSpPr/>
          <p:nvPr/>
        </p:nvSpPr>
        <p:spPr>
          <a:xfrm>
            <a:off x="3714744" y="4857760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6" name="CaixaDeTexto 55"/>
          <p:cNvSpPr txBox="1"/>
          <p:nvPr/>
        </p:nvSpPr>
        <p:spPr>
          <a:xfrm>
            <a:off x="6570700" y="60722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57" name="CaixaDeTexto 56"/>
          <p:cNvSpPr txBox="1"/>
          <p:nvPr/>
        </p:nvSpPr>
        <p:spPr>
          <a:xfrm>
            <a:off x="7213642" y="6039179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15" name="Object 23"/>
          <p:cNvGraphicFramePr>
            <a:graphicFrameLocks noChangeAspect="1"/>
          </p:cNvGraphicFramePr>
          <p:nvPr/>
        </p:nvGraphicFramePr>
        <p:xfrm>
          <a:off x="7531130" y="5857892"/>
          <a:ext cx="13271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71" name="Equação" r:id="rId34" imgW="647640" imgH="419040" progId="Equation.3">
                  <p:embed/>
                </p:oleObj>
              </mc:Choice>
              <mc:Fallback>
                <p:oleObj name="Equação" r:id="rId34" imgW="647640" imgH="419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1130" y="5857892"/>
                        <a:ext cx="1327150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CaixaDeTexto 62"/>
          <p:cNvSpPr txBox="1"/>
          <p:nvPr/>
        </p:nvSpPr>
        <p:spPr>
          <a:xfrm>
            <a:off x="6072198" y="2857496"/>
            <a:ext cx="2928958" cy="2585323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A </a:t>
            </a:r>
            <a:r>
              <a:rPr lang="pt-PT" b="1" dirty="0" smtClean="0">
                <a:latin typeface="Century Gothic" pitchFamily="34" charset="0"/>
              </a:rPr>
              <a:t>reunião </a:t>
            </a:r>
            <a:r>
              <a:rPr lang="pt-PT" dirty="0" smtClean="0">
                <a:latin typeface="Century Gothic" pitchFamily="34" charset="0"/>
              </a:rPr>
              <a:t>de dois intervalos é o conjunto numérico constituído pelos elementos </a:t>
            </a:r>
            <a:r>
              <a:rPr lang="pt-PT" b="1" dirty="0" smtClean="0">
                <a:latin typeface="Century Gothic" pitchFamily="34" charset="0"/>
              </a:rPr>
              <a:t>comuns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latin typeface="Century Gothic" pitchFamily="34" charset="0"/>
              </a:rPr>
              <a:t>não comuns dos intervalos dados</a:t>
            </a:r>
            <a:r>
              <a:rPr lang="pt-PT" dirty="0" smtClean="0">
                <a:latin typeface="Century Gothic" pitchFamily="34" charset="0"/>
              </a:rPr>
              <a:t>. 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5" name="CaixaDeTexto 64"/>
          <p:cNvSpPr txBox="1"/>
          <p:nvPr/>
        </p:nvSpPr>
        <p:spPr>
          <a:xfrm>
            <a:off x="2571736" y="6286520"/>
            <a:ext cx="2357454" cy="454996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Lê-se “</a:t>
            </a:r>
            <a:r>
              <a:rPr lang="pt-PT" b="1" dirty="0" smtClean="0">
                <a:latin typeface="Century Gothic" pitchFamily="34" charset="0"/>
              </a:rPr>
              <a:t>Reunião”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67" name="Conexão recta unidireccional 66"/>
          <p:cNvCxnSpPr/>
          <p:nvPr/>
        </p:nvCxnSpPr>
        <p:spPr>
          <a:xfrm>
            <a:off x="2285984" y="6572272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2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3252" name="Object 20"/>
          <p:cNvGraphicFramePr>
            <a:graphicFrameLocks noChangeAspect="1"/>
          </p:cNvGraphicFramePr>
          <p:nvPr/>
        </p:nvGraphicFramePr>
        <p:xfrm>
          <a:off x="1785918" y="6357958"/>
          <a:ext cx="357158" cy="285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72" name="Equação" r:id="rId36" imgW="164814" imgH="126780" progId="Equation.3">
                  <p:embed/>
                </p:oleObj>
              </mc:Choice>
              <mc:Fallback>
                <p:oleObj name="Equação" r:id="rId36" imgW="164814" imgH="1267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18" y="6357958"/>
                        <a:ext cx="357158" cy="2857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325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3255" name="Object 23"/>
          <p:cNvGraphicFramePr>
            <a:graphicFrameLocks noChangeAspect="1"/>
          </p:cNvGraphicFramePr>
          <p:nvPr/>
        </p:nvGraphicFramePr>
        <p:xfrm>
          <a:off x="6929454" y="6143644"/>
          <a:ext cx="357187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73" name="Equação" r:id="rId38" imgW="164814" imgH="126780" progId="Equation.3">
                  <p:embed/>
                </p:oleObj>
              </mc:Choice>
              <mc:Fallback>
                <p:oleObj name="Equação" r:id="rId38" imgW="164814" imgH="12678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54" y="6143644"/>
                        <a:ext cx="357187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Botão de acção: retroceder ou anterior 61">
            <a:hlinkClick r:id="" action="ppaction://hlinkshowjump?jump=previousslide" highlightClick="1"/>
          </p:cNvPr>
          <p:cNvSpPr/>
          <p:nvPr/>
        </p:nvSpPr>
        <p:spPr>
          <a:xfrm>
            <a:off x="100010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4" name="Botão de acção: avançar ou seguinte 63">
            <a:hlinkClick r:id="" action="ppaction://hlinkshowjump?jump=nextslide" highlightClick="1"/>
          </p:cNvPr>
          <p:cNvSpPr/>
          <p:nvPr/>
        </p:nvSpPr>
        <p:spPr>
          <a:xfrm>
            <a:off x="142872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22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22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21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 autoUpdateAnimBg="0"/>
      <p:bldP spid="3" grpId="0" autoUpdateAnimBg="0"/>
      <p:bldP spid="4" grpId="0" autoUpdateAnimBg="0"/>
      <p:bldP spid="35" grpId="0" animBg="1" autoUpdateAnimBg="0"/>
      <p:bldP spid="36" grpId="0" animBg="1" autoUpdateAnimBg="0"/>
      <p:bldP spid="39" grpId="0" autoUpdateAnimBg="0"/>
      <p:bldP spid="41" grpId="0" autoUpdateAnimBg="0"/>
      <p:bldP spid="42" grpId="0" autoUpdateAnimBg="0"/>
      <p:bldP spid="52" grpId="0" animBg="1" autoUpdateAnimBg="0"/>
      <p:bldP spid="55" grpId="0" animBg="1" autoUpdateAnimBg="0"/>
      <p:bldP spid="53" grpId="0" animBg="1" autoUpdateAnimBg="0"/>
      <p:bldP spid="44" grpId="0" animBg="1" autoUpdateAnimBg="0"/>
      <p:bldP spid="56" grpId="0" autoUpdateAnimBg="0"/>
      <p:bldP spid="57" grpId="0" autoUpdateAnimBg="0"/>
      <p:bldP spid="63" grpId="0" animBg="1" autoUpdateAnimBg="0"/>
      <p:bldP spid="6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>
          <a:xfrm>
            <a:off x="1142976" y="714356"/>
            <a:ext cx="6715172" cy="7143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2" action="ppaction://hlinksldjump"/>
              </a:rPr>
              <a:t>1-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2" action="ppaction://hlinksldjump"/>
              </a:rPr>
              <a:t> </a:t>
            </a: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2" action="ppaction://hlinksldjump"/>
              </a:rPr>
              <a:t>Operações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2" action="ppaction://hlinksldjump"/>
              </a:rPr>
              <a:t> em IR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Botão de acção: retroceder ou anterior 2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Botão de acção: avançar ou seguinte 4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Título 3"/>
          <p:cNvSpPr txBox="1">
            <a:spLocks/>
          </p:cNvSpPr>
          <p:nvPr/>
        </p:nvSpPr>
        <p:spPr>
          <a:xfrm>
            <a:off x="1142976" y="3571876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3" action="ppaction://hlinksldjump"/>
              </a:rPr>
              <a:t>5 - Intervalos de números reais</a:t>
            </a:r>
            <a:endParaRPr kumimoji="0" lang="pt-PT" sz="2800" b="0" i="0" u="sng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3"/>
          <p:cNvSpPr txBox="1">
            <a:spLocks/>
          </p:cNvSpPr>
          <p:nvPr/>
        </p:nvSpPr>
        <p:spPr>
          <a:xfrm>
            <a:off x="1142976" y="1500174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4" action="ppaction://hlinkfile"/>
              </a:rPr>
              <a:t>2 - Tarefa 4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ítulo 3"/>
          <p:cNvSpPr txBox="1">
            <a:spLocks/>
          </p:cNvSpPr>
          <p:nvPr/>
        </p:nvSpPr>
        <p:spPr>
          <a:xfrm>
            <a:off x="1214414" y="2857496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5" action="ppaction://hlinkfile"/>
              </a:rPr>
              <a:t>4 - Tarefa 5 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1071538" y="2143116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6" action="ppaction://hlinksldjump"/>
              </a:rPr>
              <a:t>3 - Propriedades da relação &gt; e &lt; em IR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ítulo 3"/>
          <p:cNvSpPr txBox="1">
            <a:spLocks/>
          </p:cNvSpPr>
          <p:nvPr/>
        </p:nvSpPr>
        <p:spPr>
          <a:xfrm>
            <a:off x="1214414" y="5000636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7" action="ppaction://hlinkfile"/>
              </a:rPr>
              <a:t>7 - Tarefa 6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ítulo 3"/>
          <p:cNvSpPr txBox="1">
            <a:spLocks/>
          </p:cNvSpPr>
          <p:nvPr/>
        </p:nvSpPr>
        <p:spPr>
          <a:xfrm>
            <a:off x="1142976" y="4357694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8" action="ppaction://hlinksldjump"/>
              </a:rPr>
              <a:t>6 - </a:t>
            </a:r>
            <a:r>
              <a:rPr lang="pt-PT" sz="2800" u="sng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8" action="ppaction://hlinksldjump"/>
              </a:rPr>
              <a:t>Interseção</a:t>
            </a:r>
            <a:r>
              <a:rPr lang="pt-PT" sz="2800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8" action="ppaction://hlinksldjump"/>
              </a:rPr>
              <a:t> e reunião de intervalos</a:t>
            </a:r>
            <a:endParaRPr kumimoji="0" lang="pt-PT" sz="2800" b="0" i="0" u="sng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1000100" y="0"/>
            <a:ext cx="7406640" cy="147218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Números Reais – Parte 1I</a:t>
            </a:r>
            <a:endParaRPr kumimoji="0" lang="pt-PT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ângulo 50"/>
          <p:cNvSpPr/>
          <p:nvPr/>
        </p:nvSpPr>
        <p:spPr>
          <a:xfrm>
            <a:off x="4500562" y="3071810"/>
            <a:ext cx="714380" cy="92869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3" name="Conexão recta 42"/>
          <p:cNvCxnSpPr/>
          <p:nvPr/>
        </p:nvCxnSpPr>
        <p:spPr>
          <a:xfrm rot="5400000" flipH="1" flipV="1">
            <a:off x="5286380" y="3714752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1071538" y="142852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2. Determine a </a:t>
            </a:r>
            <a:r>
              <a:rPr lang="pt-PT" b="1" dirty="0" smtClean="0">
                <a:latin typeface="Century Gothic" pitchFamily="34" charset="0"/>
              </a:rPr>
              <a:t>reunião </a:t>
            </a:r>
            <a:r>
              <a:rPr lang="pt-PT" dirty="0" smtClean="0">
                <a:latin typeface="Century Gothic" pitchFamily="34" charset="0"/>
              </a:rPr>
              <a:t>de dois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 </a:t>
            </a:r>
            <a:r>
              <a:rPr lang="pt-PT" dirty="0" smtClean="0">
                <a:latin typeface="Century Gothic" pitchFamily="34" charset="0"/>
              </a:rPr>
              <a:t>e </a:t>
            </a:r>
            <a:r>
              <a:rPr lang="pt-PT" dirty="0" smtClean="0">
                <a:solidFill>
                  <a:srgbClr val="903924"/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, sendo: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2" name="Grupo 67"/>
          <p:cNvGrpSpPr/>
          <p:nvPr/>
        </p:nvGrpSpPr>
        <p:grpSpPr>
          <a:xfrm>
            <a:off x="2057416" y="3878270"/>
            <a:ext cx="4943476" cy="622300"/>
            <a:chOff x="1000100" y="5286388"/>
            <a:chExt cx="4943476" cy="622300"/>
          </a:xfrm>
        </p:grpSpPr>
        <p:graphicFrame>
          <p:nvGraphicFramePr>
            <p:cNvPr id="7" name="Object 27"/>
            <p:cNvGraphicFramePr>
              <a:graphicFrameLocks noChangeAspect="1"/>
            </p:cNvGraphicFramePr>
            <p:nvPr/>
          </p:nvGraphicFramePr>
          <p:xfrm>
            <a:off x="1000100" y="5664220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351" name="Equation" r:id="rId4" imgW="279360" imgH="164880" progId="">
                    <p:embed/>
                  </p:oleObj>
                </mc:Choice>
                <mc:Fallback>
                  <p:oleObj name="Equation" r:id="rId4" imgW="279360" imgH="16488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00" y="5664220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8"/>
            <p:cNvGraphicFramePr>
              <a:graphicFrameLocks noChangeAspect="1"/>
            </p:cNvGraphicFramePr>
            <p:nvPr/>
          </p:nvGraphicFramePr>
          <p:xfrm>
            <a:off x="5572132" y="566422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352" name="Equation" r:id="rId6" imgW="279360" imgH="177480" progId="">
                    <p:embed/>
                  </p:oleObj>
                </mc:Choice>
                <mc:Fallback>
                  <p:oleObj name="Equation" r:id="rId6" imgW="279360" imgH="17748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72132" y="566422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" name="Grupo 8"/>
            <p:cNvGrpSpPr/>
            <p:nvPr/>
          </p:nvGrpSpPr>
          <p:grpSpPr>
            <a:xfrm>
              <a:off x="1142976" y="5286388"/>
              <a:ext cx="4800600" cy="622300"/>
              <a:chOff x="2509822" y="4929198"/>
              <a:chExt cx="4800600" cy="62230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22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53" name="Equation" r:id="rId8" imgW="190440" imgH="203040" progId="">
                      <p:embed/>
                    </p:oleObj>
                  </mc:Choice>
                  <mc:Fallback>
                    <p:oleObj name="Equation" r:id="rId8" imgW="190440" imgH="20304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54" name="Equation" r:id="rId10" imgW="203040" imgH="203040" progId="">
                      <p:embed/>
                    </p:oleObj>
                  </mc:Choice>
                  <mc:Fallback>
                    <p:oleObj name="Equation" r:id="rId10" imgW="203040" imgH="2030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55" name="Equation" r:id="rId12" imgW="190440" imgH="203040" progId="">
                      <p:embed/>
                    </p:oleObj>
                  </mc:Choice>
                  <mc:Fallback>
                    <p:oleObj name="Equation" r:id="rId12" imgW="190440" imgH="20304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56" name="Equation" r:id="rId14" imgW="203040" imgH="203040" progId="">
                      <p:embed/>
                    </p:oleObj>
                  </mc:Choice>
                  <mc:Fallback>
                    <p:oleObj name="Equation" r:id="rId14" imgW="203040" imgH="203040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57" name="Equation" r:id="rId16" imgW="177480" imgH="203040" progId="">
                      <p:embed/>
                    </p:oleObj>
                  </mc:Choice>
                  <mc:Fallback>
                    <p:oleObj name="Equation" r:id="rId16" imgW="177480" imgH="203040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58" name="Equation" r:id="rId18" imgW="126720" imgH="177480" progId="">
                      <p:embed/>
                    </p:oleObj>
                  </mc:Choice>
                  <mc:Fallback>
                    <p:oleObj name="Equation" r:id="rId18" imgW="126720" imgH="177480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59" name="Equation" r:id="rId20" imgW="88560" imgH="164880" progId="">
                      <p:embed/>
                    </p:oleObj>
                  </mc:Choice>
                  <mc:Fallback>
                    <p:oleObj name="Equation" r:id="rId20" imgW="88560" imgH="164880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60" name="Equation" r:id="rId22" imgW="126720" imgH="164880" progId="">
                      <p:embed/>
                    </p:oleObj>
                  </mc:Choice>
                  <mc:Fallback>
                    <p:oleObj name="Equation" r:id="rId22" imgW="126720" imgH="164880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61" name="Equation" r:id="rId24" imgW="114120" imgH="177480" progId="">
                      <p:embed/>
                    </p:oleObj>
                  </mc:Choice>
                  <mc:Fallback>
                    <p:oleObj name="Equation" r:id="rId24" imgW="114120" imgH="17748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62" name="Equation" r:id="rId26" imgW="126720" imgH="164880" progId="">
                      <p:embed/>
                    </p:oleObj>
                  </mc:Choice>
                  <mc:Fallback>
                    <p:oleObj name="Equation" r:id="rId26" imgW="126720" imgH="16488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363" name="Equation" r:id="rId28" imgW="114120" imgH="177480" progId="">
                      <p:embed/>
                    </p:oleObj>
                  </mc:Choice>
                  <mc:Fallback>
                    <p:oleObj name="Equation" r:id="rId28" imgW="114120" imgH="177480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cxnSp>
        <p:nvCxnSpPr>
          <p:cNvPr id="33" name="Conexão recta 32"/>
          <p:cNvCxnSpPr/>
          <p:nvPr/>
        </p:nvCxnSpPr>
        <p:spPr>
          <a:xfrm rot="5400000" flipH="1" flipV="1">
            <a:off x="5715008" y="3714752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ângulo 34"/>
          <p:cNvSpPr/>
          <p:nvPr/>
        </p:nvSpPr>
        <p:spPr>
          <a:xfrm>
            <a:off x="5572132" y="3500438"/>
            <a:ext cx="42862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6" name="Fluxograma: conexão 35"/>
          <p:cNvSpPr/>
          <p:nvPr/>
        </p:nvSpPr>
        <p:spPr>
          <a:xfrm>
            <a:off x="5929322" y="3429000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30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08" name="Object 16"/>
          <p:cNvGraphicFramePr>
            <a:graphicFrameLocks noChangeAspect="1"/>
          </p:cNvGraphicFramePr>
          <p:nvPr/>
        </p:nvGraphicFramePr>
        <p:xfrm>
          <a:off x="3100387" y="642918"/>
          <a:ext cx="106997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64" name="Equação" r:id="rId30" imgW="520560" imgH="419040" progId="Equation.3">
                  <p:embed/>
                </p:oleObj>
              </mc:Choice>
              <mc:Fallback>
                <p:oleObj name="Equação" r:id="rId30" imgW="520560" imgH="419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0387" y="642918"/>
                        <a:ext cx="1069975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CaixaDeTexto 38"/>
          <p:cNvSpPr txBox="1"/>
          <p:nvPr/>
        </p:nvSpPr>
        <p:spPr>
          <a:xfrm>
            <a:off x="1071538" y="1928802"/>
            <a:ext cx="7786742" cy="87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Na </a:t>
            </a:r>
            <a:r>
              <a:rPr lang="pt-PT" b="1" dirty="0" smtClean="0">
                <a:latin typeface="Century Gothic" pitchFamily="34" charset="0"/>
              </a:rPr>
              <a:t>mesma </a:t>
            </a:r>
            <a:r>
              <a:rPr lang="pt-PT" b="1" dirty="0" err="1" smtClean="0">
                <a:latin typeface="Century Gothic" pitchFamily="34" charset="0"/>
              </a:rPr>
              <a:t>reta</a:t>
            </a:r>
            <a:r>
              <a:rPr lang="pt-PT" b="1" dirty="0" smtClean="0"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real e a </a:t>
            </a:r>
            <a:r>
              <a:rPr lang="pt-PT" b="1" dirty="0" smtClean="0">
                <a:latin typeface="Century Gothic" pitchFamily="34" charset="0"/>
              </a:rPr>
              <a:t>cores diferentes </a:t>
            </a:r>
            <a:r>
              <a:rPr lang="pt-PT" dirty="0" smtClean="0">
                <a:latin typeface="Century Gothic" pitchFamily="34" charset="0"/>
              </a:rPr>
              <a:t>vamos representar os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213010" name="Object 18"/>
          <p:cNvGraphicFramePr>
            <a:graphicFrameLocks noChangeAspect="1"/>
          </p:cNvGraphicFramePr>
          <p:nvPr/>
        </p:nvGraphicFramePr>
        <p:xfrm>
          <a:off x="5475287" y="642918"/>
          <a:ext cx="10414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65" name="Equação" r:id="rId32" imgW="507960" imgH="419040" progId="Equation.3">
                  <p:embed/>
                </p:oleObj>
              </mc:Choice>
              <mc:Fallback>
                <p:oleObj name="Equação" r:id="rId32" imgW="507960" imgH="419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5287" y="642918"/>
                        <a:ext cx="1041400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CaixaDeTexto 40"/>
          <p:cNvSpPr txBox="1"/>
          <p:nvPr/>
        </p:nvSpPr>
        <p:spPr>
          <a:xfrm>
            <a:off x="2643174" y="78577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5214942" y="78577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45" name="Conexão recta 44"/>
          <p:cNvCxnSpPr/>
          <p:nvPr/>
        </p:nvCxnSpPr>
        <p:spPr>
          <a:xfrm rot="16200000" flipV="1">
            <a:off x="4023581" y="3477352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xão recta 47"/>
          <p:cNvCxnSpPr/>
          <p:nvPr/>
        </p:nvCxnSpPr>
        <p:spPr>
          <a:xfrm rot="16200000" flipV="1">
            <a:off x="4737961" y="3477352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xão recta 48"/>
          <p:cNvCxnSpPr/>
          <p:nvPr/>
        </p:nvCxnSpPr>
        <p:spPr>
          <a:xfrm rot="10800000">
            <a:off x="4572000" y="3071810"/>
            <a:ext cx="649614" cy="0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uxograma: conexão 51"/>
          <p:cNvSpPr/>
          <p:nvPr/>
        </p:nvSpPr>
        <p:spPr>
          <a:xfrm>
            <a:off x="4429124" y="3000372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3" name="Fluxograma: conexão 52"/>
          <p:cNvSpPr/>
          <p:nvPr/>
        </p:nvSpPr>
        <p:spPr>
          <a:xfrm>
            <a:off x="5143504" y="3000372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Fluxograma: conexão 43"/>
          <p:cNvSpPr/>
          <p:nvPr/>
        </p:nvSpPr>
        <p:spPr>
          <a:xfrm>
            <a:off x="5500694" y="3429000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50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5062" name="Rectangle 22"/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735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58" name="Grupo 57"/>
          <p:cNvGrpSpPr/>
          <p:nvPr/>
        </p:nvGrpSpPr>
        <p:grpSpPr>
          <a:xfrm>
            <a:off x="2071670" y="5000636"/>
            <a:ext cx="2957519" cy="857250"/>
            <a:chOff x="2071670" y="5000636"/>
            <a:chExt cx="2957519" cy="857250"/>
          </a:xfrm>
        </p:grpSpPr>
        <p:sp>
          <p:nvSpPr>
            <p:cNvPr id="56" name="CaixaDeTexto 55"/>
            <p:cNvSpPr txBox="1"/>
            <p:nvPr/>
          </p:nvSpPr>
          <p:spPr>
            <a:xfrm>
              <a:off x="2071670" y="5176549"/>
              <a:ext cx="500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b="1" dirty="0" smtClean="0">
                  <a:solidFill>
                    <a:srgbClr val="92D050"/>
                  </a:solidFill>
                  <a:latin typeface="Century Gothic" pitchFamily="34" charset="0"/>
                </a:rPr>
                <a:t>A</a:t>
              </a:r>
              <a:endParaRPr lang="pt-PT" sz="2400" b="1" dirty="0">
                <a:solidFill>
                  <a:srgbClr val="92D050"/>
                </a:solidFill>
                <a:latin typeface="Century Gothic" pitchFamily="34" charset="0"/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>
              <a:off x="2714612" y="5143512"/>
              <a:ext cx="500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b="1" dirty="0" smtClean="0">
                  <a:solidFill>
                    <a:schemeClr val="accent1">
                      <a:lumMod val="75000"/>
                    </a:schemeClr>
                  </a:solidFill>
                  <a:latin typeface="Century Gothic" pitchFamily="34" charset="0"/>
                </a:rPr>
                <a:t>B</a:t>
              </a:r>
              <a:endParaRPr lang="pt-PT" sz="24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endParaRPr>
            </a:p>
          </p:txBody>
        </p:sp>
        <p:graphicFrame>
          <p:nvGraphicFramePr>
            <p:cNvPr id="227349" name="Object 21"/>
            <p:cNvGraphicFramePr>
              <a:graphicFrameLocks noChangeAspect="1"/>
            </p:cNvGraphicFramePr>
            <p:nvPr/>
          </p:nvGraphicFramePr>
          <p:xfrm>
            <a:off x="2428860" y="5247983"/>
            <a:ext cx="357187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366" name="Equação" r:id="rId34" imgW="164814" imgH="126780" progId="Equation.3">
                    <p:embed/>
                  </p:oleObj>
                </mc:Choice>
                <mc:Fallback>
                  <p:oleObj name="Equação" r:id="rId34" imgW="164814" imgH="126780" progId="Equation.3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8860" y="5247983"/>
                          <a:ext cx="357187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7350" name="Object 22"/>
            <p:cNvGraphicFramePr>
              <a:graphicFrameLocks noChangeAspect="1"/>
            </p:cNvGraphicFramePr>
            <p:nvPr/>
          </p:nvGraphicFramePr>
          <p:xfrm>
            <a:off x="3000364" y="5000636"/>
            <a:ext cx="2028825" cy="857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367" name="Equação" r:id="rId36" imgW="1015920" imgH="419040" progId="Equation.3">
                    <p:embed/>
                  </p:oleObj>
                </mc:Choice>
                <mc:Fallback>
                  <p:oleObj name="Equação" r:id="rId36" imgW="1015920" imgH="419040" progId="Equation.3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0364" y="5000636"/>
                          <a:ext cx="2028825" cy="8572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7352" name="Rectangle 24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59" name="Botão de acção: retroceder ou anterior 58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0" name="Botão de acção: avançar ou seguinte 59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 autoUpdateAnimBg="0"/>
      <p:bldP spid="3" grpId="0" autoUpdateAnimBg="0"/>
      <p:bldP spid="35" grpId="0" animBg="1" autoUpdateAnimBg="0"/>
      <p:bldP spid="36" grpId="0" animBg="1" autoUpdateAnimBg="0"/>
      <p:bldP spid="39" grpId="0" autoUpdateAnimBg="0"/>
      <p:bldP spid="41" grpId="0" autoUpdateAnimBg="0"/>
      <p:bldP spid="42" grpId="0" autoUpdateAnimBg="0"/>
      <p:bldP spid="52" grpId="0" animBg="1" autoUpdateAnimBg="0"/>
      <p:bldP spid="53" grpId="0" animBg="1" autoUpdateAnimBg="0"/>
      <p:bldP spid="44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ângulo 50"/>
          <p:cNvSpPr/>
          <p:nvPr/>
        </p:nvSpPr>
        <p:spPr>
          <a:xfrm>
            <a:off x="3357554" y="3000372"/>
            <a:ext cx="1428760" cy="92869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3" name="Conexão recta 42"/>
          <p:cNvCxnSpPr/>
          <p:nvPr/>
        </p:nvCxnSpPr>
        <p:spPr>
          <a:xfrm rot="5400000" flipH="1" flipV="1">
            <a:off x="3428992" y="3643314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1142976" y="64291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3. Determine a reunião de dois intervalos A e B, sendo: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2" name="Grupo 67"/>
          <p:cNvGrpSpPr/>
          <p:nvPr/>
        </p:nvGrpSpPr>
        <p:grpSpPr>
          <a:xfrm>
            <a:off x="1285852" y="3806832"/>
            <a:ext cx="4943476" cy="622300"/>
            <a:chOff x="1000100" y="5286388"/>
            <a:chExt cx="4943476" cy="622300"/>
          </a:xfrm>
        </p:grpSpPr>
        <p:graphicFrame>
          <p:nvGraphicFramePr>
            <p:cNvPr id="7" name="Object 27"/>
            <p:cNvGraphicFramePr>
              <a:graphicFrameLocks noChangeAspect="1"/>
            </p:cNvGraphicFramePr>
            <p:nvPr/>
          </p:nvGraphicFramePr>
          <p:xfrm>
            <a:off x="1000100" y="5664220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9396" name="Equation" r:id="rId4" imgW="279360" imgH="164880" progId="">
                    <p:embed/>
                  </p:oleObj>
                </mc:Choice>
                <mc:Fallback>
                  <p:oleObj name="Equation" r:id="rId4" imgW="279360" imgH="16488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00" y="5664220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8"/>
            <p:cNvGraphicFramePr>
              <a:graphicFrameLocks noChangeAspect="1"/>
            </p:cNvGraphicFramePr>
            <p:nvPr/>
          </p:nvGraphicFramePr>
          <p:xfrm>
            <a:off x="5572132" y="566422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9397" name="Equation" r:id="rId6" imgW="279360" imgH="177480" progId="">
                    <p:embed/>
                  </p:oleObj>
                </mc:Choice>
                <mc:Fallback>
                  <p:oleObj name="Equation" r:id="rId6" imgW="279360" imgH="17748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72132" y="566422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upo 8"/>
            <p:cNvGrpSpPr/>
            <p:nvPr/>
          </p:nvGrpSpPr>
          <p:grpSpPr>
            <a:xfrm>
              <a:off x="1142976" y="5286388"/>
              <a:ext cx="4800600" cy="622300"/>
              <a:chOff x="2509822" y="4929198"/>
              <a:chExt cx="4800600" cy="62230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22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398" name="Equation" r:id="rId8" imgW="190440" imgH="203040" progId="">
                      <p:embed/>
                    </p:oleObj>
                  </mc:Choice>
                  <mc:Fallback>
                    <p:oleObj name="Equation" r:id="rId8" imgW="190440" imgH="20304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399" name="Equation" r:id="rId10" imgW="203040" imgH="203040" progId="">
                      <p:embed/>
                    </p:oleObj>
                  </mc:Choice>
                  <mc:Fallback>
                    <p:oleObj name="Equation" r:id="rId10" imgW="203040" imgH="2030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400" name="Equation" r:id="rId12" imgW="190440" imgH="203040" progId="">
                      <p:embed/>
                    </p:oleObj>
                  </mc:Choice>
                  <mc:Fallback>
                    <p:oleObj name="Equation" r:id="rId12" imgW="190440" imgH="20304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401" name="Equation" r:id="rId14" imgW="203040" imgH="203040" progId="">
                      <p:embed/>
                    </p:oleObj>
                  </mc:Choice>
                  <mc:Fallback>
                    <p:oleObj name="Equation" r:id="rId14" imgW="203040" imgH="203040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402" name="Equation" r:id="rId16" imgW="177480" imgH="203040" progId="">
                      <p:embed/>
                    </p:oleObj>
                  </mc:Choice>
                  <mc:Fallback>
                    <p:oleObj name="Equation" r:id="rId16" imgW="177480" imgH="203040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403" name="Equation" r:id="rId18" imgW="126720" imgH="177480" progId="">
                      <p:embed/>
                    </p:oleObj>
                  </mc:Choice>
                  <mc:Fallback>
                    <p:oleObj name="Equation" r:id="rId18" imgW="126720" imgH="177480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404" name="Equation" r:id="rId20" imgW="88560" imgH="164880" progId="">
                      <p:embed/>
                    </p:oleObj>
                  </mc:Choice>
                  <mc:Fallback>
                    <p:oleObj name="Equation" r:id="rId20" imgW="88560" imgH="164880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405" name="Equation" r:id="rId22" imgW="126720" imgH="164880" progId="">
                      <p:embed/>
                    </p:oleObj>
                  </mc:Choice>
                  <mc:Fallback>
                    <p:oleObj name="Equation" r:id="rId22" imgW="126720" imgH="164880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406" name="Equation" r:id="rId24" imgW="114120" imgH="177480" progId="">
                      <p:embed/>
                    </p:oleObj>
                  </mc:Choice>
                  <mc:Fallback>
                    <p:oleObj name="Equation" r:id="rId24" imgW="114120" imgH="17748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407" name="Equation" r:id="rId26" imgW="126720" imgH="164880" progId="">
                      <p:embed/>
                    </p:oleObj>
                  </mc:Choice>
                  <mc:Fallback>
                    <p:oleObj name="Equation" r:id="rId26" imgW="126720" imgH="16488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9408" name="Equation" r:id="rId28" imgW="114120" imgH="177480" progId="">
                      <p:embed/>
                    </p:oleObj>
                  </mc:Choice>
                  <mc:Fallback>
                    <p:oleObj name="Equation" r:id="rId28" imgW="114120" imgH="177480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cxnSp>
        <p:nvCxnSpPr>
          <p:cNvPr id="33" name="Conexão recta 32"/>
          <p:cNvCxnSpPr/>
          <p:nvPr/>
        </p:nvCxnSpPr>
        <p:spPr>
          <a:xfrm rot="5400000" flipH="1" flipV="1">
            <a:off x="3786182" y="3643314"/>
            <a:ext cx="571504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ângulo 34"/>
          <p:cNvSpPr/>
          <p:nvPr/>
        </p:nvSpPr>
        <p:spPr>
          <a:xfrm>
            <a:off x="3714744" y="3429000"/>
            <a:ext cx="35719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6" name="Fluxograma: conexão 35"/>
          <p:cNvSpPr/>
          <p:nvPr/>
        </p:nvSpPr>
        <p:spPr>
          <a:xfrm>
            <a:off x="4000496" y="3357562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30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08" name="Object 16"/>
          <p:cNvGraphicFramePr>
            <a:graphicFrameLocks noChangeAspect="1"/>
          </p:cNvGraphicFramePr>
          <p:nvPr/>
        </p:nvGraphicFramePr>
        <p:xfrm>
          <a:off x="3152775" y="1143000"/>
          <a:ext cx="12509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09" name="Equação" r:id="rId30" imgW="609480" imgH="419040" progId="Equation.3">
                  <p:embed/>
                </p:oleObj>
              </mc:Choice>
              <mc:Fallback>
                <p:oleObj name="Equação" r:id="rId30" imgW="609480" imgH="419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2775" y="1143000"/>
                        <a:ext cx="1250950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CaixaDeTexto 38"/>
          <p:cNvSpPr txBox="1"/>
          <p:nvPr/>
        </p:nvSpPr>
        <p:spPr>
          <a:xfrm>
            <a:off x="1071538" y="1928802"/>
            <a:ext cx="7786742" cy="87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Na </a:t>
            </a:r>
            <a:r>
              <a:rPr lang="pt-PT" b="1" dirty="0" smtClean="0">
                <a:latin typeface="Century Gothic" pitchFamily="34" charset="0"/>
              </a:rPr>
              <a:t>mesma </a:t>
            </a:r>
            <a:r>
              <a:rPr lang="pt-PT" b="1" dirty="0" err="1" smtClean="0">
                <a:latin typeface="Century Gothic" pitchFamily="34" charset="0"/>
              </a:rPr>
              <a:t>reta</a:t>
            </a:r>
            <a:r>
              <a:rPr lang="pt-PT" b="1" dirty="0" smtClean="0"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real e a </a:t>
            </a:r>
            <a:r>
              <a:rPr lang="pt-PT" b="1" dirty="0" smtClean="0">
                <a:latin typeface="Century Gothic" pitchFamily="34" charset="0"/>
              </a:rPr>
              <a:t>cores diferentes </a:t>
            </a:r>
            <a:r>
              <a:rPr lang="pt-PT" dirty="0" smtClean="0">
                <a:latin typeface="Century Gothic" pitchFamily="34" charset="0"/>
              </a:rPr>
              <a:t>vamos representar os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213010" name="Object 18"/>
          <p:cNvGraphicFramePr>
            <a:graphicFrameLocks noChangeAspect="1"/>
          </p:cNvGraphicFramePr>
          <p:nvPr/>
        </p:nvGraphicFramePr>
        <p:xfrm>
          <a:off x="5630863" y="1143000"/>
          <a:ext cx="101441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0" name="Equação" r:id="rId32" imgW="495000" imgH="419040" progId="Equation.3">
                  <p:embed/>
                </p:oleObj>
              </mc:Choice>
              <mc:Fallback>
                <p:oleObj name="Equação" r:id="rId32" imgW="495000" imgH="419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0863" y="1143000"/>
                        <a:ext cx="101441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CaixaDeTexto 40"/>
          <p:cNvSpPr txBox="1"/>
          <p:nvPr/>
        </p:nvSpPr>
        <p:spPr>
          <a:xfrm>
            <a:off x="2786050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5357818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45" name="Conexão recta 44"/>
          <p:cNvCxnSpPr/>
          <p:nvPr/>
        </p:nvCxnSpPr>
        <p:spPr>
          <a:xfrm rot="16200000" flipV="1">
            <a:off x="2880573" y="3477352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xão recta 47"/>
          <p:cNvCxnSpPr/>
          <p:nvPr/>
        </p:nvCxnSpPr>
        <p:spPr>
          <a:xfrm rot="16200000" flipV="1">
            <a:off x="4309333" y="3477352"/>
            <a:ext cx="959757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xão recta 48"/>
          <p:cNvCxnSpPr/>
          <p:nvPr/>
        </p:nvCxnSpPr>
        <p:spPr>
          <a:xfrm rot="10800000" flipV="1">
            <a:off x="3357554" y="3000372"/>
            <a:ext cx="1428759" cy="5796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uxograma: conexão 51"/>
          <p:cNvSpPr/>
          <p:nvPr/>
        </p:nvSpPr>
        <p:spPr>
          <a:xfrm>
            <a:off x="3286116" y="2928934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5" name="Rectângulo 54"/>
          <p:cNvSpPr/>
          <p:nvPr/>
        </p:nvSpPr>
        <p:spPr>
          <a:xfrm>
            <a:off x="3357554" y="3000372"/>
            <a:ext cx="1428760" cy="928694"/>
          </a:xfrm>
          <a:prstGeom prst="rect">
            <a:avLst/>
          </a:prstGeom>
          <a:solidFill>
            <a:srgbClr val="ECE18C">
              <a:alpha val="64000"/>
            </a:srgbClr>
          </a:solidFill>
          <a:ln>
            <a:solidFill>
              <a:srgbClr val="ECE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3" name="Fluxograma: conexão 52"/>
          <p:cNvSpPr/>
          <p:nvPr/>
        </p:nvSpPr>
        <p:spPr>
          <a:xfrm>
            <a:off x="4714876" y="2928934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Fluxograma: conexão 43"/>
          <p:cNvSpPr/>
          <p:nvPr/>
        </p:nvSpPr>
        <p:spPr>
          <a:xfrm>
            <a:off x="3643306" y="3357562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6" name="CaixaDeTexto 55"/>
          <p:cNvSpPr txBox="1"/>
          <p:nvPr/>
        </p:nvSpPr>
        <p:spPr>
          <a:xfrm>
            <a:off x="6856452" y="457201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57" name="CaixaDeTexto 56"/>
          <p:cNvSpPr txBox="1"/>
          <p:nvPr/>
        </p:nvSpPr>
        <p:spPr>
          <a:xfrm>
            <a:off x="7499394" y="4538981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3015" name="Object 23"/>
          <p:cNvGraphicFramePr>
            <a:graphicFrameLocks noChangeAspect="1"/>
          </p:cNvGraphicFramePr>
          <p:nvPr/>
        </p:nvGraphicFramePr>
        <p:xfrm>
          <a:off x="7753381" y="4357694"/>
          <a:ext cx="124777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1" name="Equação" r:id="rId34" imgW="609480" imgH="419040" progId="Equation.3">
                  <p:embed/>
                </p:oleObj>
              </mc:Choice>
              <mc:Fallback>
                <p:oleObj name="Equação" r:id="rId34" imgW="609480" imgH="419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3381" y="4357694"/>
                        <a:ext cx="1247775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395" name="Object 19"/>
          <p:cNvGraphicFramePr>
            <a:graphicFrameLocks noChangeAspect="1"/>
          </p:cNvGraphicFramePr>
          <p:nvPr/>
        </p:nvGraphicFramePr>
        <p:xfrm>
          <a:off x="7215206" y="4643446"/>
          <a:ext cx="357188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2" name="Equação" r:id="rId36" imgW="164814" imgH="126780" progId="Equation.3">
                  <p:embed/>
                </p:oleObj>
              </mc:Choice>
              <mc:Fallback>
                <p:oleObj name="Equação" r:id="rId36" imgW="164814" imgH="12678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5206" y="4643446"/>
                        <a:ext cx="357188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Botão de acção: retroceder ou anterior 57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9" name="Botão de acção: avançar ou seguinte 58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22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1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3" grpId="0"/>
      <p:bldP spid="35" grpId="0" animBg="1"/>
      <p:bldP spid="36" grpId="0" animBg="1"/>
      <p:bldP spid="39" grpId="0"/>
      <p:bldP spid="41" grpId="0"/>
      <p:bldP spid="42" grpId="0"/>
      <p:bldP spid="52" grpId="0" animBg="1"/>
      <p:bldP spid="55" grpId="0" animBg="1"/>
      <p:bldP spid="53" grpId="0" animBg="1"/>
      <p:bldP spid="44" grpId="0" animBg="1"/>
      <p:bldP spid="56" grpId="0"/>
      <p:bldP spid="5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upo 58"/>
          <p:cNvGrpSpPr/>
          <p:nvPr/>
        </p:nvGrpSpPr>
        <p:grpSpPr>
          <a:xfrm>
            <a:off x="1285852" y="2928934"/>
            <a:ext cx="4000527" cy="959757"/>
            <a:chOff x="1285853" y="2928933"/>
            <a:chExt cx="4000527" cy="959757"/>
          </a:xfrm>
        </p:grpSpPr>
        <p:sp>
          <p:nvSpPr>
            <p:cNvPr id="51" name="Rectângulo 50"/>
            <p:cNvSpPr/>
            <p:nvPr/>
          </p:nvSpPr>
          <p:spPr>
            <a:xfrm>
              <a:off x="1357290" y="3000372"/>
              <a:ext cx="3857652" cy="857256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58" name="Grupo 57"/>
            <p:cNvGrpSpPr/>
            <p:nvPr/>
          </p:nvGrpSpPr>
          <p:grpSpPr>
            <a:xfrm>
              <a:off x="1285853" y="2928933"/>
              <a:ext cx="4000527" cy="959757"/>
              <a:chOff x="1285853" y="2928933"/>
              <a:chExt cx="4000527" cy="959757"/>
            </a:xfrm>
          </p:grpSpPr>
          <p:cxnSp>
            <p:nvCxnSpPr>
              <p:cNvPr id="48" name="Conexão recta 47"/>
              <p:cNvCxnSpPr/>
              <p:nvPr/>
            </p:nvCxnSpPr>
            <p:spPr>
              <a:xfrm rot="16200000" flipV="1">
                <a:off x="4737961" y="3405914"/>
                <a:ext cx="959757" cy="5796"/>
              </a:xfrm>
              <a:prstGeom prst="line">
                <a:avLst/>
              </a:prstGeom>
              <a:ln w="44450">
                <a:solidFill>
                  <a:srgbClr val="4F792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exão recta unidireccional 59"/>
              <p:cNvCxnSpPr/>
              <p:nvPr/>
            </p:nvCxnSpPr>
            <p:spPr>
              <a:xfrm rot="16200000" flipH="1" flipV="1">
                <a:off x="3210345" y="1046288"/>
                <a:ext cx="29591" cy="3878576"/>
              </a:xfrm>
              <a:prstGeom prst="straightConnector1">
                <a:avLst/>
              </a:prstGeom>
              <a:ln w="44450">
                <a:solidFill>
                  <a:srgbClr val="4F792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Fluxograma: conexão 51"/>
              <p:cNvSpPr/>
              <p:nvPr/>
            </p:nvSpPr>
            <p:spPr>
              <a:xfrm>
                <a:off x="5143504" y="2928934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rgbClr val="4F79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sp>
        <p:nvSpPr>
          <p:cNvPr id="3" name="CaixaDeTexto 2"/>
          <p:cNvSpPr txBox="1"/>
          <p:nvPr/>
        </p:nvSpPr>
        <p:spPr>
          <a:xfrm>
            <a:off x="1142976" y="64291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4. Determine a reunião de dois intervalos A e B, sendo: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30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9" name="CaixaDeTexto 38"/>
          <p:cNvSpPr txBox="1"/>
          <p:nvPr/>
        </p:nvSpPr>
        <p:spPr>
          <a:xfrm>
            <a:off x="928662" y="1714488"/>
            <a:ext cx="7786742" cy="87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Na </a:t>
            </a:r>
            <a:r>
              <a:rPr lang="pt-PT" b="1" dirty="0" smtClean="0">
                <a:latin typeface="Century Gothic" pitchFamily="34" charset="0"/>
              </a:rPr>
              <a:t>mesma </a:t>
            </a:r>
            <a:r>
              <a:rPr lang="pt-PT" b="1" dirty="0" err="1" smtClean="0">
                <a:latin typeface="Century Gothic" pitchFamily="34" charset="0"/>
              </a:rPr>
              <a:t>reta</a:t>
            </a:r>
            <a:r>
              <a:rPr lang="pt-PT" b="1" dirty="0" smtClean="0"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real e a </a:t>
            </a:r>
            <a:r>
              <a:rPr lang="pt-PT" b="1" dirty="0" smtClean="0">
                <a:latin typeface="Century Gothic" pitchFamily="34" charset="0"/>
              </a:rPr>
              <a:t>cores diferentes </a:t>
            </a:r>
            <a:r>
              <a:rPr lang="pt-PT" dirty="0" smtClean="0">
                <a:latin typeface="Century Gothic" pitchFamily="34" charset="0"/>
              </a:rPr>
              <a:t>vamos representar os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1" name="CaixaDeTexto 40"/>
          <p:cNvSpPr txBox="1"/>
          <p:nvPr/>
        </p:nvSpPr>
        <p:spPr>
          <a:xfrm>
            <a:off x="2786050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5357818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915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9155" name="Object 19"/>
          <p:cNvGraphicFramePr>
            <a:graphicFrameLocks noChangeAspect="1"/>
          </p:cNvGraphicFramePr>
          <p:nvPr/>
        </p:nvGraphicFramePr>
        <p:xfrm>
          <a:off x="3214678" y="1142984"/>
          <a:ext cx="1169988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0" name="Equação" r:id="rId4" imgW="685800" imgH="419040" progId="Equation.3">
                  <p:embed/>
                </p:oleObj>
              </mc:Choice>
              <mc:Fallback>
                <p:oleObj name="Equação" r:id="rId4" imgW="685800" imgH="4190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1142984"/>
                        <a:ext cx="1169988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5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9157" name="Object 21"/>
          <p:cNvGraphicFramePr>
            <a:graphicFrameLocks noChangeAspect="1"/>
          </p:cNvGraphicFramePr>
          <p:nvPr/>
        </p:nvGraphicFramePr>
        <p:xfrm>
          <a:off x="5622925" y="1214422"/>
          <a:ext cx="10414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1" name="Equação" r:id="rId6" imgW="647640" imgH="419040" progId="Equation.3">
                  <p:embed/>
                </p:oleObj>
              </mc:Choice>
              <mc:Fallback>
                <p:oleObj name="Equação" r:id="rId6" imgW="647640" imgH="419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925" y="1214422"/>
                        <a:ext cx="10414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o 67"/>
          <p:cNvGrpSpPr/>
          <p:nvPr/>
        </p:nvGrpSpPr>
        <p:grpSpPr>
          <a:xfrm>
            <a:off x="1285852" y="3786190"/>
            <a:ext cx="4943476" cy="622300"/>
            <a:chOff x="1000100" y="5286388"/>
            <a:chExt cx="4943476" cy="622300"/>
          </a:xfrm>
        </p:grpSpPr>
        <p:graphicFrame>
          <p:nvGraphicFramePr>
            <p:cNvPr id="7" name="Object 27"/>
            <p:cNvGraphicFramePr>
              <a:graphicFrameLocks noChangeAspect="1"/>
            </p:cNvGraphicFramePr>
            <p:nvPr/>
          </p:nvGraphicFramePr>
          <p:xfrm>
            <a:off x="1000100" y="5664220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422" name="Equation" r:id="rId8" imgW="279360" imgH="164880" progId="">
                    <p:embed/>
                  </p:oleObj>
                </mc:Choice>
                <mc:Fallback>
                  <p:oleObj name="Equation" r:id="rId8" imgW="279360" imgH="16488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00" y="5664220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8"/>
            <p:cNvGraphicFramePr>
              <a:graphicFrameLocks noChangeAspect="1"/>
            </p:cNvGraphicFramePr>
            <p:nvPr/>
          </p:nvGraphicFramePr>
          <p:xfrm>
            <a:off x="5572132" y="566422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423" name="Equation" r:id="rId10" imgW="279360" imgH="177480" progId="">
                    <p:embed/>
                  </p:oleObj>
                </mc:Choice>
                <mc:Fallback>
                  <p:oleObj name="Equation" r:id="rId10" imgW="279360" imgH="17748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72132" y="566422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upo 8"/>
            <p:cNvGrpSpPr/>
            <p:nvPr/>
          </p:nvGrpSpPr>
          <p:grpSpPr>
            <a:xfrm>
              <a:off x="1142976" y="5286388"/>
              <a:ext cx="4800600" cy="622300"/>
              <a:chOff x="2509822" y="4929198"/>
              <a:chExt cx="4800600" cy="62230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22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24" name="Equation" r:id="rId12" imgW="190440" imgH="203040" progId="">
                      <p:embed/>
                    </p:oleObj>
                  </mc:Choice>
                  <mc:Fallback>
                    <p:oleObj name="Equation" r:id="rId12" imgW="190440" imgH="20304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25" name="Equation" r:id="rId14" imgW="203040" imgH="203040" progId="">
                      <p:embed/>
                    </p:oleObj>
                  </mc:Choice>
                  <mc:Fallback>
                    <p:oleObj name="Equation" r:id="rId14" imgW="203040" imgH="2030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26" name="Equation" r:id="rId16" imgW="190440" imgH="203040" progId="">
                      <p:embed/>
                    </p:oleObj>
                  </mc:Choice>
                  <mc:Fallback>
                    <p:oleObj name="Equation" r:id="rId16" imgW="190440" imgH="20304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27" name="Equation" r:id="rId18" imgW="203040" imgH="203040" progId="">
                      <p:embed/>
                    </p:oleObj>
                  </mc:Choice>
                  <mc:Fallback>
                    <p:oleObj name="Equation" r:id="rId18" imgW="203040" imgH="203040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28" name="Equation" r:id="rId20" imgW="177480" imgH="203040" progId="">
                      <p:embed/>
                    </p:oleObj>
                  </mc:Choice>
                  <mc:Fallback>
                    <p:oleObj name="Equation" r:id="rId20" imgW="177480" imgH="203040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29" name="Equation" r:id="rId22" imgW="126720" imgH="177480" progId="">
                      <p:embed/>
                    </p:oleObj>
                  </mc:Choice>
                  <mc:Fallback>
                    <p:oleObj name="Equation" r:id="rId22" imgW="126720" imgH="177480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30" name="Equation" r:id="rId24" imgW="88560" imgH="164880" progId="">
                      <p:embed/>
                    </p:oleObj>
                  </mc:Choice>
                  <mc:Fallback>
                    <p:oleObj name="Equation" r:id="rId24" imgW="88560" imgH="164880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31" name="Equation" r:id="rId26" imgW="126720" imgH="164880" progId="">
                      <p:embed/>
                    </p:oleObj>
                  </mc:Choice>
                  <mc:Fallback>
                    <p:oleObj name="Equation" r:id="rId26" imgW="126720" imgH="164880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32" name="Equation" r:id="rId28" imgW="114120" imgH="177480" progId="">
                      <p:embed/>
                    </p:oleObj>
                  </mc:Choice>
                  <mc:Fallback>
                    <p:oleObj name="Equation" r:id="rId28" imgW="114120" imgH="17748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33" name="Equation" r:id="rId30" imgW="126720" imgH="164880" progId="">
                      <p:embed/>
                    </p:oleObj>
                  </mc:Choice>
                  <mc:Fallback>
                    <p:oleObj name="Equation" r:id="rId30" imgW="126720" imgH="16488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0434" name="Equation" r:id="rId32" imgW="114120" imgH="177480" progId="">
                      <p:embed/>
                    </p:oleObj>
                  </mc:Choice>
                  <mc:Fallback>
                    <p:oleObj name="Equation" r:id="rId32" imgW="114120" imgH="177480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55" name="Rectângulo 54"/>
          <p:cNvSpPr/>
          <p:nvPr/>
        </p:nvSpPr>
        <p:spPr>
          <a:xfrm>
            <a:off x="1357290" y="3000372"/>
            <a:ext cx="4714908" cy="857256"/>
          </a:xfrm>
          <a:prstGeom prst="rect">
            <a:avLst/>
          </a:prstGeom>
          <a:solidFill>
            <a:srgbClr val="ECE18C">
              <a:alpha val="64000"/>
            </a:srgbClr>
          </a:solidFill>
          <a:ln>
            <a:solidFill>
              <a:srgbClr val="ECE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62" name="Grupo 61"/>
          <p:cNvGrpSpPr/>
          <p:nvPr/>
        </p:nvGrpSpPr>
        <p:grpSpPr>
          <a:xfrm>
            <a:off x="4000496" y="3357562"/>
            <a:ext cx="2071702" cy="571504"/>
            <a:chOff x="4000496" y="3357562"/>
            <a:chExt cx="2071702" cy="571504"/>
          </a:xfrm>
        </p:grpSpPr>
        <p:sp>
          <p:nvSpPr>
            <p:cNvPr id="35" name="Rectângulo 34"/>
            <p:cNvSpPr/>
            <p:nvPr/>
          </p:nvSpPr>
          <p:spPr>
            <a:xfrm>
              <a:off x="4071934" y="3429000"/>
              <a:ext cx="200026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61" name="Grupo 60"/>
            <p:cNvGrpSpPr/>
            <p:nvPr/>
          </p:nvGrpSpPr>
          <p:grpSpPr>
            <a:xfrm>
              <a:off x="4000496" y="3357562"/>
              <a:ext cx="2071702" cy="571504"/>
              <a:chOff x="4000496" y="3357562"/>
              <a:chExt cx="2071702" cy="571504"/>
            </a:xfrm>
          </p:grpSpPr>
          <p:cxnSp>
            <p:nvCxnSpPr>
              <p:cNvPr id="33" name="Conexão recta 32"/>
              <p:cNvCxnSpPr/>
              <p:nvPr/>
            </p:nvCxnSpPr>
            <p:spPr>
              <a:xfrm rot="5400000" flipH="1" flipV="1">
                <a:off x="3786182" y="3643314"/>
                <a:ext cx="571504" cy="0"/>
              </a:xfrm>
              <a:prstGeom prst="line">
                <a:avLst/>
              </a:prstGeom>
              <a:ln w="44450">
                <a:solidFill>
                  <a:srgbClr val="90392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exão recta unidireccional 64"/>
              <p:cNvCxnSpPr/>
              <p:nvPr/>
            </p:nvCxnSpPr>
            <p:spPr>
              <a:xfrm flipV="1">
                <a:off x="4143372" y="3429000"/>
                <a:ext cx="1928826" cy="20924"/>
              </a:xfrm>
              <a:prstGeom prst="straightConnector1">
                <a:avLst/>
              </a:prstGeom>
              <a:ln w="44450">
                <a:solidFill>
                  <a:srgbClr val="903924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Fluxograma: conexão 35"/>
              <p:cNvSpPr/>
              <p:nvPr/>
            </p:nvSpPr>
            <p:spPr>
              <a:xfrm>
                <a:off x="4000496" y="3357562"/>
                <a:ext cx="142876" cy="142876"/>
              </a:xfrm>
              <a:prstGeom prst="flowChartConnector">
                <a:avLst/>
              </a:prstGeom>
              <a:solidFill>
                <a:schemeClr val="tx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63" name="Grupo 62"/>
          <p:cNvGrpSpPr/>
          <p:nvPr/>
        </p:nvGrpSpPr>
        <p:grpSpPr>
          <a:xfrm>
            <a:off x="4000496" y="5214938"/>
            <a:ext cx="2897195" cy="776287"/>
            <a:chOff x="4000496" y="5214938"/>
            <a:chExt cx="2897195" cy="776287"/>
          </a:xfrm>
        </p:grpSpPr>
        <p:sp>
          <p:nvSpPr>
            <p:cNvPr id="56" name="CaixaDeTexto 55"/>
            <p:cNvSpPr txBox="1"/>
            <p:nvPr/>
          </p:nvSpPr>
          <p:spPr>
            <a:xfrm>
              <a:off x="4000496" y="5357848"/>
              <a:ext cx="500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b="1" dirty="0" smtClean="0">
                  <a:solidFill>
                    <a:srgbClr val="92D050"/>
                  </a:solidFill>
                  <a:latin typeface="Century Gothic" pitchFamily="34" charset="0"/>
                </a:rPr>
                <a:t>A</a:t>
              </a:r>
              <a:endParaRPr lang="pt-PT" sz="2400" b="1" dirty="0">
                <a:solidFill>
                  <a:srgbClr val="92D050"/>
                </a:solidFill>
                <a:latin typeface="Century Gothic" pitchFamily="34" charset="0"/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>
              <a:off x="4643438" y="5324811"/>
              <a:ext cx="500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b="1" dirty="0" smtClean="0">
                  <a:solidFill>
                    <a:schemeClr val="accent1">
                      <a:lumMod val="75000"/>
                    </a:schemeClr>
                  </a:solidFill>
                  <a:latin typeface="Century Gothic" pitchFamily="34" charset="0"/>
                </a:rPr>
                <a:t>B</a:t>
              </a:r>
              <a:endParaRPr lang="pt-PT" sz="24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endParaRPr>
            </a:p>
          </p:txBody>
        </p:sp>
        <p:graphicFrame>
          <p:nvGraphicFramePr>
            <p:cNvPr id="213012" name="Object 20"/>
            <p:cNvGraphicFramePr>
              <a:graphicFrameLocks noChangeAspect="1"/>
            </p:cNvGraphicFramePr>
            <p:nvPr/>
          </p:nvGraphicFramePr>
          <p:xfrm>
            <a:off x="4357686" y="5429286"/>
            <a:ext cx="285752" cy="2667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435" name="Equação" r:id="rId34" imgW="164814" imgH="126780" progId="Equation.3">
                    <p:embed/>
                  </p:oleObj>
                </mc:Choice>
                <mc:Fallback>
                  <p:oleObj name="Equação" r:id="rId34" imgW="164814" imgH="12678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57686" y="5429286"/>
                          <a:ext cx="285752" cy="2667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0419" name="Object 19"/>
            <p:cNvGraphicFramePr>
              <a:graphicFrameLocks noChangeAspect="1"/>
            </p:cNvGraphicFramePr>
            <p:nvPr/>
          </p:nvGraphicFramePr>
          <p:xfrm>
            <a:off x="5000628" y="5214938"/>
            <a:ext cx="1897063" cy="776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436" name="Equação" r:id="rId36" imgW="1028520" imgH="419040" progId="Equation.3">
                    <p:embed/>
                  </p:oleObj>
                </mc:Choice>
                <mc:Fallback>
                  <p:oleObj name="Equação" r:id="rId36" imgW="1028520" imgH="419040" progId="Equation.3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628" y="5214938"/>
                          <a:ext cx="1897063" cy="7762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4" name="Botão de acção: retroceder ou anterior 63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6" name="Botão de acção: avançar ou seguinte 65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39" grpId="0" autoUpdateAnimBg="0"/>
      <p:bldP spid="41" grpId="0" autoUpdateAnimBg="0"/>
      <p:bldP spid="42" grpId="0" autoUpdateAnimBg="0"/>
      <p:bldP spid="5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upo 62"/>
          <p:cNvGrpSpPr/>
          <p:nvPr/>
        </p:nvGrpSpPr>
        <p:grpSpPr>
          <a:xfrm>
            <a:off x="4000496" y="3286124"/>
            <a:ext cx="2071702" cy="571504"/>
            <a:chOff x="4000496" y="3357562"/>
            <a:chExt cx="2071702" cy="571504"/>
          </a:xfrm>
        </p:grpSpPr>
        <p:sp>
          <p:nvSpPr>
            <p:cNvPr id="35" name="Rectângulo 34"/>
            <p:cNvSpPr/>
            <p:nvPr/>
          </p:nvSpPr>
          <p:spPr>
            <a:xfrm>
              <a:off x="4071934" y="3429000"/>
              <a:ext cx="200026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62" name="Grupo 61"/>
            <p:cNvGrpSpPr/>
            <p:nvPr/>
          </p:nvGrpSpPr>
          <p:grpSpPr>
            <a:xfrm>
              <a:off x="4000496" y="3357562"/>
              <a:ext cx="2071702" cy="571504"/>
              <a:chOff x="4000496" y="3357562"/>
              <a:chExt cx="2071702" cy="571504"/>
            </a:xfrm>
          </p:grpSpPr>
          <p:cxnSp>
            <p:nvCxnSpPr>
              <p:cNvPr id="33" name="Conexão recta 32"/>
              <p:cNvCxnSpPr/>
              <p:nvPr/>
            </p:nvCxnSpPr>
            <p:spPr>
              <a:xfrm rot="5400000" flipH="1" flipV="1">
                <a:off x="3786182" y="3643314"/>
                <a:ext cx="571504" cy="0"/>
              </a:xfrm>
              <a:prstGeom prst="line">
                <a:avLst/>
              </a:prstGeom>
              <a:ln w="44450">
                <a:solidFill>
                  <a:srgbClr val="90392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exão recta unidireccional 64"/>
              <p:cNvCxnSpPr/>
              <p:nvPr/>
            </p:nvCxnSpPr>
            <p:spPr>
              <a:xfrm flipV="1">
                <a:off x="4143372" y="3429000"/>
                <a:ext cx="1928826" cy="20924"/>
              </a:xfrm>
              <a:prstGeom prst="straightConnector1">
                <a:avLst/>
              </a:prstGeom>
              <a:ln w="44450">
                <a:solidFill>
                  <a:srgbClr val="903924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Fluxograma: conexão 35"/>
              <p:cNvSpPr/>
              <p:nvPr/>
            </p:nvSpPr>
            <p:spPr>
              <a:xfrm>
                <a:off x="4000496" y="3357562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61" name="Grupo 60"/>
          <p:cNvGrpSpPr/>
          <p:nvPr/>
        </p:nvGrpSpPr>
        <p:grpSpPr>
          <a:xfrm>
            <a:off x="1285852" y="2786058"/>
            <a:ext cx="2857520" cy="1031194"/>
            <a:chOff x="1785918" y="2571744"/>
            <a:chExt cx="2857520" cy="1031194"/>
          </a:xfrm>
        </p:grpSpPr>
        <p:sp>
          <p:nvSpPr>
            <p:cNvPr id="51" name="Rectângulo 50"/>
            <p:cNvSpPr/>
            <p:nvPr/>
          </p:nvSpPr>
          <p:spPr>
            <a:xfrm>
              <a:off x="1857356" y="2643182"/>
              <a:ext cx="2714644" cy="928694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59" name="Grupo 58"/>
            <p:cNvGrpSpPr/>
            <p:nvPr/>
          </p:nvGrpSpPr>
          <p:grpSpPr>
            <a:xfrm>
              <a:off x="1785918" y="2571744"/>
              <a:ext cx="2857520" cy="1031194"/>
              <a:chOff x="1285852" y="2928934"/>
              <a:chExt cx="2857520" cy="1031194"/>
            </a:xfrm>
          </p:grpSpPr>
          <p:cxnSp>
            <p:nvCxnSpPr>
              <p:cNvPr id="48" name="Conexão recta 47"/>
              <p:cNvCxnSpPr/>
              <p:nvPr/>
            </p:nvCxnSpPr>
            <p:spPr>
              <a:xfrm rot="16200000" flipV="1">
                <a:off x="3594953" y="3477352"/>
                <a:ext cx="959757" cy="5796"/>
              </a:xfrm>
              <a:prstGeom prst="line">
                <a:avLst/>
              </a:prstGeom>
              <a:ln w="44450">
                <a:solidFill>
                  <a:srgbClr val="4F792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exão recta unidireccional 59"/>
              <p:cNvCxnSpPr/>
              <p:nvPr/>
            </p:nvCxnSpPr>
            <p:spPr>
              <a:xfrm rot="5400000">
                <a:off x="2693688" y="1571612"/>
                <a:ext cx="20923" cy="2836595"/>
              </a:xfrm>
              <a:prstGeom prst="straightConnector1">
                <a:avLst/>
              </a:prstGeom>
              <a:ln w="44450">
                <a:solidFill>
                  <a:srgbClr val="4F792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Fluxograma: conexão 51"/>
              <p:cNvSpPr/>
              <p:nvPr/>
            </p:nvSpPr>
            <p:spPr>
              <a:xfrm>
                <a:off x="4000496" y="2928934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rgbClr val="4F79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sp>
        <p:nvSpPr>
          <p:cNvPr id="3" name="CaixaDeTexto 2"/>
          <p:cNvSpPr txBox="1"/>
          <p:nvPr/>
        </p:nvSpPr>
        <p:spPr>
          <a:xfrm>
            <a:off x="1142976" y="64291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5. Determine a reunião de dois intervalos A e B, sendo: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2" name="Grupo 67"/>
          <p:cNvGrpSpPr/>
          <p:nvPr/>
        </p:nvGrpSpPr>
        <p:grpSpPr>
          <a:xfrm>
            <a:off x="1285852" y="3714752"/>
            <a:ext cx="4943476" cy="622300"/>
            <a:chOff x="1000100" y="5286388"/>
            <a:chExt cx="4943476" cy="622300"/>
          </a:xfrm>
        </p:grpSpPr>
        <p:graphicFrame>
          <p:nvGraphicFramePr>
            <p:cNvPr id="7" name="Object 27"/>
            <p:cNvGraphicFramePr>
              <a:graphicFrameLocks noChangeAspect="1"/>
            </p:cNvGraphicFramePr>
            <p:nvPr/>
          </p:nvGraphicFramePr>
          <p:xfrm>
            <a:off x="1000100" y="5664220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444" name="Equation" r:id="rId4" imgW="279360" imgH="164880" progId="">
                    <p:embed/>
                  </p:oleObj>
                </mc:Choice>
                <mc:Fallback>
                  <p:oleObj name="Equation" r:id="rId4" imgW="279360" imgH="16488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00" y="5664220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8"/>
            <p:cNvGraphicFramePr>
              <a:graphicFrameLocks noChangeAspect="1"/>
            </p:cNvGraphicFramePr>
            <p:nvPr/>
          </p:nvGraphicFramePr>
          <p:xfrm>
            <a:off x="5572132" y="5664220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445" name="Equation" r:id="rId6" imgW="279360" imgH="177480" progId="">
                    <p:embed/>
                  </p:oleObj>
                </mc:Choice>
                <mc:Fallback>
                  <p:oleObj name="Equation" r:id="rId6" imgW="279360" imgH="17748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72132" y="5664220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upo 8"/>
            <p:cNvGrpSpPr/>
            <p:nvPr/>
          </p:nvGrpSpPr>
          <p:grpSpPr>
            <a:xfrm>
              <a:off x="1142976" y="5286388"/>
              <a:ext cx="4800600" cy="622300"/>
              <a:chOff x="2509822" y="4929198"/>
              <a:chExt cx="4800600" cy="62230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22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46" name="Equation" r:id="rId8" imgW="190440" imgH="203040" progId="">
                      <p:embed/>
                    </p:oleObj>
                  </mc:Choice>
                  <mc:Fallback>
                    <p:oleObj name="Equation" r:id="rId8" imgW="190440" imgH="20304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47" name="Equation" r:id="rId10" imgW="203040" imgH="203040" progId="">
                      <p:embed/>
                    </p:oleObj>
                  </mc:Choice>
                  <mc:Fallback>
                    <p:oleObj name="Equation" r:id="rId10" imgW="203040" imgH="2030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48" name="Equation" r:id="rId12" imgW="190440" imgH="203040" progId="">
                      <p:embed/>
                    </p:oleObj>
                  </mc:Choice>
                  <mc:Fallback>
                    <p:oleObj name="Equation" r:id="rId12" imgW="190440" imgH="20304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49" name="Equation" r:id="rId14" imgW="203040" imgH="203040" progId="">
                      <p:embed/>
                    </p:oleObj>
                  </mc:Choice>
                  <mc:Fallback>
                    <p:oleObj name="Equation" r:id="rId14" imgW="203040" imgH="203040" progId="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50" name="Equation" r:id="rId16" imgW="177480" imgH="203040" progId="">
                      <p:embed/>
                    </p:oleObj>
                  </mc:Choice>
                  <mc:Fallback>
                    <p:oleObj name="Equation" r:id="rId16" imgW="177480" imgH="203040" progId="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51" name="Equation" r:id="rId18" imgW="126720" imgH="177480" progId="">
                      <p:embed/>
                    </p:oleObj>
                  </mc:Choice>
                  <mc:Fallback>
                    <p:oleObj name="Equation" r:id="rId18" imgW="126720" imgH="177480" progId="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52" name="Equation" r:id="rId20" imgW="88560" imgH="164880" progId="">
                      <p:embed/>
                    </p:oleObj>
                  </mc:Choice>
                  <mc:Fallback>
                    <p:oleObj name="Equation" r:id="rId20" imgW="88560" imgH="164880" progId="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53" name="Equation" r:id="rId22" imgW="126720" imgH="164880" progId="">
                      <p:embed/>
                    </p:oleObj>
                  </mc:Choice>
                  <mc:Fallback>
                    <p:oleObj name="Equation" r:id="rId22" imgW="126720" imgH="164880" progId="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54" name="Equation" r:id="rId24" imgW="114120" imgH="177480" progId="">
                      <p:embed/>
                    </p:oleObj>
                  </mc:Choice>
                  <mc:Fallback>
                    <p:oleObj name="Equation" r:id="rId24" imgW="114120" imgH="17748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55" name="Equation" r:id="rId26" imgW="126720" imgH="164880" progId="">
                      <p:embed/>
                    </p:oleObj>
                  </mc:Choice>
                  <mc:Fallback>
                    <p:oleObj name="Equation" r:id="rId26" imgW="126720" imgH="16488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56" name="Equation" r:id="rId28" imgW="114120" imgH="177480" progId="">
                      <p:embed/>
                    </p:oleObj>
                  </mc:Choice>
                  <mc:Fallback>
                    <p:oleObj name="Equation" r:id="rId28" imgW="114120" imgH="177480" progId="">
                      <p:embed/>
                      <p:pic>
                        <p:nvPicPr>
                          <p:cNvPr id="0" name="Picture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130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9" name="CaixaDeTexto 38"/>
          <p:cNvSpPr txBox="1"/>
          <p:nvPr/>
        </p:nvSpPr>
        <p:spPr>
          <a:xfrm>
            <a:off x="1071538" y="1928802"/>
            <a:ext cx="7786742" cy="87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Na </a:t>
            </a:r>
            <a:r>
              <a:rPr lang="pt-PT" b="1" dirty="0" smtClean="0">
                <a:latin typeface="Century Gothic" pitchFamily="34" charset="0"/>
              </a:rPr>
              <a:t>mesma </a:t>
            </a:r>
            <a:r>
              <a:rPr lang="pt-PT" b="1" dirty="0" err="1" smtClean="0">
                <a:latin typeface="Century Gothic" pitchFamily="34" charset="0"/>
              </a:rPr>
              <a:t>reta</a:t>
            </a:r>
            <a:r>
              <a:rPr lang="pt-PT" b="1" dirty="0" smtClean="0">
                <a:latin typeface="Century Gothic" pitchFamily="34" charset="0"/>
              </a:rPr>
              <a:t> </a:t>
            </a:r>
            <a:r>
              <a:rPr lang="pt-PT" dirty="0" smtClean="0">
                <a:latin typeface="Century Gothic" pitchFamily="34" charset="0"/>
              </a:rPr>
              <a:t>real e a </a:t>
            </a:r>
            <a:r>
              <a:rPr lang="pt-PT" b="1" dirty="0" smtClean="0">
                <a:latin typeface="Century Gothic" pitchFamily="34" charset="0"/>
              </a:rPr>
              <a:t>cores diferentes </a:t>
            </a:r>
            <a:r>
              <a:rPr lang="pt-PT" dirty="0" smtClean="0">
                <a:latin typeface="Century Gothic" pitchFamily="34" charset="0"/>
              </a:rPr>
              <a:t>vamos representar os intervalos </a:t>
            </a:r>
            <a:r>
              <a:rPr lang="pt-PT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1" name="CaixaDeTexto 40"/>
          <p:cNvSpPr txBox="1"/>
          <p:nvPr/>
        </p:nvSpPr>
        <p:spPr>
          <a:xfrm>
            <a:off x="2786050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entury Gothic" pitchFamily="34" charset="0"/>
              </a:rPr>
              <a:t>A</a:t>
            </a:r>
            <a:endParaRPr lang="pt-PT" sz="24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5357818" y="12858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B</a:t>
            </a:r>
            <a:endParaRPr lang="pt-PT" sz="24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0" y="12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1915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9155" name="Object 19"/>
          <p:cNvGraphicFramePr>
            <a:graphicFrameLocks noChangeAspect="1"/>
          </p:cNvGraphicFramePr>
          <p:nvPr/>
        </p:nvGraphicFramePr>
        <p:xfrm>
          <a:off x="3214678" y="1214427"/>
          <a:ext cx="1169988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57" name="Equação" r:id="rId30" imgW="685800" imgH="419040" progId="Equation.3">
                  <p:embed/>
                </p:oleObj>
              </mc:Choice>
              <mc:Fallback>
                <p:oleObj name="Equação" r:id="rId30" imgW="685800" imgH="419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1214427"/>
                        <a:ext cx="1169988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5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9157" name="Object 21"/>
          <p:cNvGraphicFramePr>
            <a:graphicFrameLocks noChangeAspect="1"/>
          </p:cNvGraphicFramePr>
          <p:nvPr/>
        </p:nvGraphicFramePr>
        <p:xfrm>
          <a:off x="5622925" y="1214422"/>
          <a:ext cx="10414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58" name="Equação" r:id="rId32" imgW="647640" imgH="419040" progId="Equation.3">
                  <p:embed/>
                </p:oleObj>
              </mc:Choice>
              <mc:Fallback>
                <p:oleObj name="Equação" r:id="rId32" imgW="647640" imgH="4190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925" y="1214422"/>
                        <a:ext cx="10414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14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64" name="Grupo 63"/>
          <p:cNvGrpSpPr/>
          <p:nvPr/>
        </p:nvGrpSpPr>
        <p:grpSpPr>
          <a:xfrm>
            <a:off x="4000496" y="5214950"/>
            <a:ext cx="3607543" cy="642955"/>
            <a:chOff x="4000496" y="5214950"/>
            <a:chExt cx="3607543" cy="642955"/>
          </a:xfrm>
        </p:grpSpPr>
        <p:sp>
          <p:nvSpPr>
            <p:cNvPr id="56" name="CaixaDeTexto 55"/>
            <p:cNvSpPr txBox="1"/>
            <p:nvPr/>
          </p:nvSpPr>
          <p:spPr>
            <a:xfrm>
              <a:off x="4000496" y="5357848"/>
              <a:ext cx="500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b="1" dirty="0" smtClean="0">
                  <a:solidFill>
                    <a:srgbClr val="92D050"/>
                  </a:solidFill>
                  <a:latin typeface="Century Gothic" pitchFamily="34" charset="0"/>
                </a:rPr>
                <a:t>A</a:t>
              </a:r>
              <a:endParaRPr lang="pt-PT" sz="2400" b="1" dirty="0">
                <a:solidFill>
                  <a:srgbClr val="92D050"/>
                </a:solidFill>
                <a:latin typeface="Century Gothic" pitchFamily="34" charset="0"/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>
              <a:off x="4643438" y="5324811"/>
              <a:ext cx="500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b="1" dirty="0" smtClean="0">
                  <a:solidFill>
                    <a:schemeClr val="accent1">
                      <a:lumMod val="75000"/>
                    </a:schemeClr>
                  </a:solidFill>
                  <a:latin typeface="Century Gothic" pitchFamily="34" charset="0"/>
                </a:rPr>
                <a:t>B</a:t>
              </a:r>
              <a:endParaRPr lang="pt-PT" sz="24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endParaRPr>
            </a:p>
          </p:txBody>
        </p:sp>
        <p:graphicFrame>
          <p:nvGraphicFramePr>
            <p:cNvPr id="213012" name="Object 20"/>
            <p:cNvGraphicFramePr>
              <a:graphicFrameLocks noChangeAspect="1"/>
            </p:cNvGraphicFramePr>
            <p:nvPr/>
          </p:nvGraphicFramePr>
          <p:xfrm>
            <a:off x="4357686" y="5429286"/>
            <a:ext cx="285752" cy="2667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459" name="Equação" r:id="rId34" imgW="164814" imgH="126780" progId="Equation.3">
                    <p:embed/>
                  </p:oleObj>
                </mc:Choice>
                <mc:Fallback>
                  <p:oleObj name="Equação" r:id="rId34" imgW="164814" imgH="12678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57686" y="5429286"/>
                          <a:ext cx="285752" cy="2667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1443" name="Object 19"/>
            <p:cNvGraphicFramePr>
              <a:graphicFrameLocks noChangeAspect="1"/>
            </p:cNvGraphicFramePr>
            <p:nvPr/>
          </p:nvGraphicFramePr>
          <p:xfrm>
            <a:off x="4970463" y="5214950"/>
            <a:ext cx="2637576" cy="6429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460" name="Equação" r:id="rId36" imgW="1752480" imgH="419040" progId="Equation.3">
                    <p:embed/>
                  </p:oleObj>
                </mc:Choice>
                <mc:Fallback>
                  <p:oleObj name="Equação" r:id="rId36" imgW="1752480" imgH="419040" progId="Equation.3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70463" y="5214950"/>
                          <a:ext cx="2637576" cy="64295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1445" name="Rectangle 21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66" name="Grupo 65"/>
          <p:cNvGrpSpPr/>
          <p:nvPr/>
        </p:nvGrpSpPr>
        <p:grpSpPr>
          <a:xfrm>
            <a:off x="1357290" y="2857496"/>
            <a:ext cx="4714908" cy="928694"/>
            <a:chOff x="500034" y="4857760"/>
            <a:chExt cx="4714908" cy="928694"/>
          </a:xfrm>
        </p:grpSpPr>
        <p:sp>
          <p:nvSpPr>
            <p:cNvPr id="55" name="Rectângulo 54"/>
            <p:cNvSpPr/>
            <p:nvPr/>
          </p:nvSpPr>
          <p:spPr>
            <a:xfrm>
              <a:off x="500034" y="4857760"/>
              <a:ext cx="2714644" cy="928694"/>
            </a:xfrm>
            <a:prstGeom prst="rect">
              <a:avLst/>
            </a:prstGeom>
            <a:solidFill>
              <a:srgbClr val="ECE18C">
                <a:alpha val="64000"/>
              </a:srgbClr>
            </a:solidFill>
            <a:ln>
              <a:solidFill>
                <a:srgbClr val="ECE1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8" name="Rectângulo 57"/>
            <p:cNvSpPr/>
            <p:nvPr/>
          </p:nvSpPr>
          <p:spPr>
            <a:xfrm>
              <a:off x="3214678" y="5286388"/>
              <a:ext cx="2000264" cy="500066"/>
            </a:xfrm>
            <a:prstGeom prst="rect">
              <a:avLst/>
            </a:prstGeom>
            <a:solidFill>
              <a:srgbClr val="ECE18C">
                <a:alpha val="64000"/>
              </a:srgbClr>
            </a:solidFill>
            <a:ln>
              <a:solidFill>
                <a:srgbClr val="ECE1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67" name="Botão de acção: retroceder ou anterior 66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8" name="Botão de acção: avançar ou seguinte 67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39" grpId="0"/>
      <p:bldP spid="41" grpId="0" autoUpdateAnimBg="0"/>
      <p:bldP spid="4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44" y="0"/>
            <a:ext cx="8001056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Reunião de conjuntos e disjunção de condições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1538" y="71435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Considere a condição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4257" name="Object 1"/>
          <p:cNvGraphicFramePr>
            <a:graphicFrameLocks noChangeAspect="1"/>
          </p:cNvGraphicFramePr>
          <p:nvPr/>
        </p:nvGraphicFramePr>
        <p:xfrm>
          <a:off x="3714744" y="714356"/>
          <a:ext cx="695581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2" name="Equação" r:id="rId3" imgW="355138" imgH="177569" progId="Equation.3">
                  <p:embed/>
                </p:oleObj>
              </mc:Choice>
              <mc:Fallback>
                <p:oleObj name="Equação" r:id="rId3" imgW="355138" imgH="17756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714356"/>
                        <a:ext cx="695581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59" name="Rectangle 3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4500562" y="71435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e</a:t>
            </a:r>
            <a:endParaRPr lang="pt-PT" dirty="0">
              <a:latin typeface="Century Gothic" pitchFamily="34" charset="0"/>
            </a:endParaRPr>
          </a:p>
        </p:txBody>
      </p:sp>
      <p:graphicFrame>
        <p:nvGraphicFramePr>
          <p:cNvPr id="224260" name="Object 4"/>
          <p:cNvGraphicFramePr>
            <a:graphicFrameLocks noChangeAspect="1"/>
          </p:cNvGraphicFramePr>
          <p:nvPr/>
        </p:nvGraphicFramePr>
        <p:xfrm>
          <a:off x="4857752" y="642918"/>
          <a:ext cx="6953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3" name="Equação" r:id="rId5" imgW="355320" imgH="177480" progId="Equation.3">
                  <p:embed/>
                </p:oleObj>
              </mc:Choice>
              <mc:Fallback>
                <p:oleObj name="Equação" r:id="rId5" imgW="35532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2" y="642918"/>
                        <a:ext cx="6953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9" name="Grupo 168"/>
          <p:cNvGrpSpPr/>
          <p:nvPr/>
        </p:nvGrpSpPr>
        <p:grpSpPr>
          <a:xfrm>
            <a:off x="4857752" y="4357695"/>
            <a:ext cx="4286248" cy="928693"/>
            <a:chOff x="4857752" y="4357695"/>
            <a:chExt cx="4286248" cy="928693"/>
          </a:xfrm>
        </p:grpSpPr>
        <p:sp>
          <p:nvSpPr>
            <p:cNvPr id="11" name="Rectângulo 10"/>
            <p:cNvSpPr/>
            <p:nvPr/>
          </p:nvSpPr>
          <p:spPr>
            <a:xfrm>
              <a:off x="4919692" y="4402535"/>
              <a:ext cx="3344783" cy="582926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5" name="Grupo 67"/>
            <p:cNvGrpSpPr/>
            <p:nvPr/>
          </p:nvGrpSpPr>
          <p:grpSpPr>
            <a:xfrm>
              <a:off x="4857752" y="4895780"/>
              <a:ext cx="4286248" cy="390608"/>
              <a:chOff x="1000100" y="5286388"/>
              <a:chExt cx="4943476" cy="622300"/>
            </a:xfrm>
          </p:grpSpPr>
          <p:graphicFrame>
            <p:nvGraphicFramePr>
              <p:cNvPr id="13" name="Object 27"/>
              <p:cNvGraphicFramePr>
                <a:graphicFrameLocks noChangeAspect="1"/>
              </p:cNvGraphicFramePr>
              <p:nvPr/>
            </p:nvGraphicFramePr>
            <p:xfrm>
              <a:off x="1000100" y="5664220"/>
              <a:ext cx="279400" cy="165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74" name="Equation" r:id="rId7" imgW="279360" imgH="164880" progId="">
                      <p:embed/>
                    </p:oleObj>
                  </mc:Choice>
                  <mc:Fallback>
                    <p:oleObj name="Equation" r:id="rId7" imgW="279360" imgH="16488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00100" y="5664220"/>
                            <a:ext cx="279400" cy="1651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28"/>
              <p:cNvGraphicFramePr>
                <a:graphicFrameLocks noChangeAspect="1"/>
              </p:cNvGraphicFramePr>
              <p:nvPr/>
            </p:nvGraphicFramePr>
            <p:xfrm>
              <a:off x="5572132" y="5664220"/>
              <a:ext cx="279400" cy="177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75" name="Equation" r:id="rId9" imgW="279360" imgH="177480" progId="">
                      <p:embed/>
                    </p:oleObj>
                  </mc:Choice>
                  <mc:Fallback>
                    <p:oleObj name="Equation" r:id="rId9" imgW="279360" imgH="17748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72132" y="5664220"/>
                            <a:ext cx="279400" cy="177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" name="Grupo 8"/>
              <p:cNvGrpSpPr/>
              <p:nvPr/>
            </p:nvGrpSpPr>
            <p:grpSpPr>
              <a:xfrm>
                <a:off x="1142976" y="5286388"/>
                <a:ext cx="4800600" cy="622300"/>
                <a:chOff x="2509822" y="4929198"/>
                <a:chExt cx="4800600" cy="622300"/>
              </a:xfrm>
            </p:grpSpPr>
            <p:sp>
              <p:nvSpPr>
                <p:cNvPr id="16" name="Line 7"/>
                <p:cNvSpPr>
                  <a:spLocks noChangeShapeType="1"/>
                </p:cNvSpPr>
                <p:nvPr/>
              </p:nvSpPr>
              <p:spPr bwMode="auto">
                <a:xfrm>
                  <a:off x="2509822" y="5033973"/>
                  <a:ext cx="48006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7" name="Line 10"/>
                <p:cNvSpPr>
                  <a:spLocks noChangeShapeType="1"/>
                </p:cNvSpPr>
                <p:nvPr/>
              </p:nvSpPr>
              <p:spPr bwMode="auto">
                <a:xfrm>
                  <a:off x="36845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8" name="Line 11"/>
                <p:cNvSpPr>
                  <a:spLocks noChangeShapeType="1"/>
                </p:cNvSpPr>
                <p:nvPr/>
              </p:nvSpPr>
              <p:spPr bwMode="auto">
                <a:xfrm>
                  <a:off x="40560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9" name="Line 12"/>
                <p:cNvSpPr>
                  <a:spLocks noChangeShapeType="1"/>
                </p:cNvSpPr>
                <p:nvPr/>
              </p:nvSpPr>
              <p:spPr bwMode="auto">
                <a:xfrm>
                  <a:off x="441482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0" name="Line 13"/>
                <p:cNvSpPr>
                  <a:spLocks noChangeShapeType="1"/>
                </p:cNvSpPr>
                <p:nvPr/>
              </p:nvSpPr>
              <p:spPr bwMode="auto">
                <a:xfrm>
                  <a:off x="4789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1" name="Line 14"/>
                <p:cNvSpPr>
                  <a:spLocks noChangeShapeType="1"/>
                </p:cNvSpPr>
                <p:nvPr/>
              </p:nvSpPr>
              <p:spPr bwMode="auto">
                <a:xfrm>
                  <a:off x="5170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2" name="Line 15"/>
                <p:cNvSpPr>
                  <a:spLocks noChangeShapeType="1"/>
                </p:cNvSpPr>
                <p:nvPr/>
              </p:nvSpPr>
              <p:spPr bwMode="auto">
                <a:xfrm>
                  <a:off x="55260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3" name="Line 17"/>
                <p:cNvSpPr>
                  <a:spLocks noChangeShapeType="1"/>
                </p:cNvSpPr>
                <p:nvPr/>
              </p:nvSpPr>
              <p:spPr bwMode="auto">
                <a:xfrm>
                  <a:off x="58975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4" name="Line 18"/>
                <p:cNvSpPr>
                  <a:spLocks noChangeShapeType="1"/>
                </p:cNvSpPr>
                <p:nvPr/>
              </p:nvSpPr>
              <p:spPr bwMode="auto">
                <a:xfrm>
                  <a:off x="627219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5" name="Line 19"/>
                <p:cNvSpPr>
                  <a:spLocks noChangeShapeType="1"/>
                </p:cNvSpPr>
                <p:nvPr/>
              </p:nvSpPr>
              <p:spPr bwMode="auto">
                <a:xfrm>
                  <a:off x="66468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6" name="Line 20"/>
                <p:cNvSpPr>
                  <a:spLocks noChangeShapeType="1"/>
                </p:cNvSpPr>
                <p:nvPr/>
              </p:nvSpPr>
              <p:spPr bwMode="auto">
                <a:xfrm>
                  <a:off x="2955910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27" name="Line 21"/>
                <p:cNvSpPr>
                  <a:spLocks noChangeShapeType="1"/>
                </p:cNvSpPr>
                <p:nvPr/>
              </p:nvSpPr>
              <p:spPr bwMode="auto">
                <a:xfrm>
                  <a:off x="3327385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graphicFrame>
              <p:nvGraphicFramePr>
                <p:cNvPr id="28" name="Object 35"/>
                <p:cNvGraphicFramePr>
                  <a:graphicFrameLocks noChangeAspect="1"/>
                </p:cNvGraphicFramePr>
                <p:nvPr/>
              </p:nvGraphicFramePr>
              <p:xfrm>
                <a:off x="27384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76" name="Equation" r:id="rId11" imgW="190440" imgH="203040" progId="">
                        <p:embed/>
                      </p:oleObj>
                    </mc:Choice>
                    <mc:Fallback>
                      <p:oleObj name="Equation" r:id="rId11" imgW="190440" imgH="203040" progId="">
                        <p:embed/>
                        <p:pic>
                          <p:nvPicPr>
                            <p:cNvPr id="0" name="Picture 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7384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9" name="Object 36"/>
                <p:cNvGraphicFramePr>
                  <a:graphicFrameLocks noChangeAspect="1"/>
                </p:cNvGraphicFramePr>
                <p:nvPr/>
              </p:nvGraphicFramePr>
              <p:xfrm>
                <a:off x="3082910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77" name="Equation" r:id="rId13" imgW="203040" imgH="203040" progId="">
                        <p:embed/>
                      </p:oleObj>
                    </mc:Choice>
                    <mc:Fallback>
                      <p:oleObj name="Equation" r:id="rId13" imgW="203040" imgH="203040" progId="">
                        <p:embed/>
                        <p:pic>
                          <p:nvPicPr>
                            <p:cNvPr id="0" name="Picture 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82910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0" name="Object 37"/>
                <p:cNvGraphicFramePr>
                  <a:graphicFrameLocks noChangeAspect="1"/>
                </p:cNvGraphicFramePr>
                <p:nvPr/>
              </p:nvGraphicFramePr>
              <p:xfrm>
                <a:off x="34750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78" name="Equation" r:id="rId15" imgW="190440" imgH="203040" progId="">
                        <p:embed/>
                      </p:oleObj>
                    </mc:Choice>
                    <mc:Fallback>
                      <p:oleObj name="Equation" r:id="rId15" imgW="190440" imgH="203040" progId="">
                        <p:embed/>
                        <p:pic>
                          <p:nvPicPr>
                            <p:cNvPr id="0" name="Picture 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750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1" name="Object 39"/>
                <p:cNvGraphicFramePr>
                  <a:graphicFrameLocks noChangeAspect="1"/>
                </p:cNvGraphicFramePr>
                <p:nvPr/>
              </p:nvGraphicFramePr>
              <p:xfrm>
                <a:off x="3830622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79" name="Equation" r:id="rId17" imgW="203040" imgH="203040" progId="">
                        <p:embed/>
                      </p:oleObj>
                    </mc:Choice>
                    <mc:Fallback>
                      <p:oleObj name="Equation" r:id="rId17" imgW="203040" imgH="203040" progId="">
                        <p:embed/>
                        <p:pic>
                          <p:nvPicPr>
                            <p:cNvPr id="0" name="Picture 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30622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2" name="Object 40"/>
                <p:cNvGraphicFramePr>
                  <a:graphicFrameLocks noChangeAspect="1"/>
                </p:cNvGraphicFramePr>
                <p:nvPr/>
              </p:nvGraphicFramePr>
              <p:xfrm>
                <a:off x="4197335" y="5170498"/>
                <a:ext cx="333375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80" name="Equation" r:id="rId19" imgW="177480" imgH="203040" progId="">
                        <p:embed/>
                      </p:oleObj>
                    </mc:Choice>
                    <mc:Fallback>
                      <p:oleObj name="Equation" r:id="rId19" imgW="177480" imgH="203040" progId="">
                        <p:embed/>
                        <p:pic>
                          <p:nvPicPr>
                            <p:cNvPr id="0" name="Picture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197335" y="5170498"/>
                              <a:ext cx="333375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3" name="Object 41"/>
                <p:cNvGraphicFramePr>
                  <a:graphicFrameLocks noChangeAspect="1"/>
                </p:cNvGraphicFramePr>
                <p:nvPr/>
              </p:nvGraphicFramePr>
              <p:xfrm>
                <a:off x="4689460" y="5180023"/>
                <a:ext cx="238125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81" name="Equation" r:id="rId21" imgW="126720" imgH="177480" progId="">
                        <p:embed/>
                      </p:oleObj>
                    </mc:Choice>
                    <mc:Fallback>
                      <p:oleObj name="Equation" r:id="rId21" imgW="126720" imgH="177480" progId="">
                        <p:embed/>
                        <p:pic>
                          <p:nvPicPr>
                            <p:cNvPr id="0" name="Picture 1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89460" y="5180023"/>
                              <a:ext cx="238125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4" name="Object 43"/>
                <p:cNvGraphicFramePr>
                  <a:graphicFrameLocks noChangeAspect="1"/>
                </p:cNvGraphicFramePr>
                <p:nvPr/>
              </p:nvGraphicFramePr>
              <p:xfrm>
                <a:off x="5094272" y="5170498"/>
                <a:ext cx="166688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82" name="Equation" r:id="rId23" imgW="88560" imgH="164880" progId="">
                        <p:embed/>
                      </p:oleObj>
                    </mc:Choice>
                    <mc:Fallback>
                      <p:oleObj name="Equation" r:id="rId23" imgW="88560" imgH="164880" progId="">
                        <p:embed/>
                        <p:pic>
                          <p:nvPicPr>
                            <p:cNvPr id="0" name="Picture 1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094272" y="5170498"/>
                              <a:ext cx="166688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5" name="Object 44"/>
                <p:cNvGraphicFramePr>
                  <a:graphicFrameLocks noChangeAspect="1"/>
                </p:cNvGraphicFramePr>
                <p:nvPr/>
              </p:nvGraphicFramePr>
              <p:xfrm>
                <a:off x="54403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83" name="Equation" r:id="rId25" imgW="126720" imgH="164880" progId="">
                        <p:embed/>
                      </p:oleObj>
                    </mc:Choice>
                    <mc:Fallback>
                      <p:oleObj name="Equation" r:id="rId25" imgW="126720" imgH="164880" progId="">
                        <p:embed/>
                        <p:pic>
                          <p:nvPicPr>
                            <p:cNvPr id="0" name="Picture 1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403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6" name="Object 45"/>
                <p:cNvGraphicFramePr>
                  <a:graphicFrameLocks noChangeAspect="1"/>
                </p:cNvGraphicFramePr>
                <p:nvPr/>
              </p:nvGraphicFramePr>
              <p:xfrm>
                <a:off x="57943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84" name="Equation" r:id="rId27" imgW="114120" imgH="177480" progId="">
                        <p:embed/>
                      </p:oleObj>
                    </mc:Choice>
                    <mc:Fallback>
                      <p:oleObj name="Equation" r:id="rId27" imgW="114120" imgH="177480" progId="">
                        <p:embed/>
                        <p:pic>
                          <p:nvPicPr>
                            <p:cNvPr id="0" name="Picture 1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7943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7" name="Object 48"/>
                <p:cNvGraphicFramePr>
                  <a:graphicFrameLocks noChangeAspect="1"/>
                </p:cNvGraphicFramePr>
                <p:nvPr/>
              </p:nvGraphicFramePr>
              <p:xfrm>
                <a:off x="61515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85" name="Equation" r:id="rId29" imgW="126720" imgH="164880" progId="">
                        <p:embed/>
                      </p:oleObj>
                    </mc:Choice>
                    <mc:Fallback>
                      <p:oleObj name="Equation" r:id="rId29" imgW="126720" imgH="164880" progId="">
                        <p:embed/>
                        <p:pic>
                          <p:nvPicPr>
                            <p:cNvPr id="0" name="Picture 1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515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8" name="Object 49"/>
                <p:cNvGraphicFramePr>
                  <a:graphicFrameLocks noChangeAspect="1"/>
                </p:cNvGraphicFramePr>
                <p:nvPr/>
              </p:nvGraphicFramePr>
              <p:xfrm>
                <a:off x="65436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586" name="Equation" r:id="rId31" imgW="114120" imgH="177480" progId="">
                        <p:embed/>
                      </p:oleObj>
                    </mc:Choice>
                    <mc:Fallback>
                      <p:oleObj name="Equation" r:id="rId31" imgW="114120" imgH="177480" progId="">
                        <p:embed/>
                        <p:pic>
                          <p:nvPicPr>
                            <p:cNvPr id="0" name="Picture 1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5436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cxnSp>
          <p:nvCxnSpPr>
            <p:cNvPr id="39" name="Conexão recta 38"/>
            <p:cNvCxnSpPr/>
            <p:nvPr/>
          </p:nvCxnSpPr>
          <p:spPr>
            <a:xfrm rot="5400000" flipH="1" flipV="1">
              <a:off x="7426189" y="4828520"/>
              <a:ext cx="313883" cy="0"/>
            </a:xfrm>
            <a:prstGeom prst="line">
              <a:avLst/>
            </a:prstGeom>
            <a:ln w="44450">
              <a:solidFill>
                <a:srgbClr val="9039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ângulo 39"/>
            <p:cNvSpPr/>
            <p:nvPr/>
          </p:nvSpPr>
          <p:spPr>
            <a:xfrm>
              <a:off x="7583131" y="4671578"/>
              <a:ext cx="1362689" cy="3138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1" name="Conexão recta 40"/>
            <p:cNvCxnSpPr/>
            <p:nvPr/>
          </p:nvCxnSpPr>
          <p:spPr>
            <a:xfrm rot="16200000" flipV="1">
              <a:off x="7965775" y="4656394"/>
              <a:ext cx="602424" cy="5025"/>
            </a:xfrm>
            <a:prstGeom prst="line">
              <a:avLst/>
            </a:prstGeom>
            <a:ln w="44450">
              <a:solidFill>
                <a:srgbClr val="4F79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ângulo 41"/>
            <p:cNvSpPr/>
            <p:nvPr/>
          </p:nvSpPr>
          <p:spPr>
            <a:xfrm>
              <a:off x="4929190" y="4402535"/>
              <a:ext cx="4000527" cy="582926"/>
            </a:xfrm>
            <a:prstGeom prst="rect">
              <a:avLst/>
            </a:prstGeom>
            <a:solidFill>
              <a:srgbClr val="ECE18C">
                <a:alpha val="64000"/>
              </a:srgbClr>
            </a:solidFill>
            <a:ln>
              <a:solidFill>
                <a:srgbClr val="ECE1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3" name="Conexão recta unidireccional 42"/>
            <p:cNvCxnSpPr/>
            <p:nvPr/>
          </p:nvCxnSpPr>
          <p:spPr>
            <a:xfrm rot="16200000" flipH="1" flipV="1">
              <a:off x="6529928" y="2711785"/>
              <a:ext cx="18574" cy="3362925"/>
            </a:xfrm>
            <a:prstGeom prst="straightConnector1">
              <a:avLst/>
            </a:prstGeom>
            <a:ln w="44450">
              <a:solidFill>
                <a:srgbClr val="4F792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xão recta unidireccional 43"/>
            <p:cNvCxnSpPr/>
            <p:nvPr/>
          </p:nvCxnSpPr>
          <p:spPr>
            <a:xfrm>
              <a:off x="7583131" y="4671578"/>
              <a:ext cx="1424630" cy="997"/>
            </a:xfrm>
            <a:prstGeom prst="straightConnector1">
              <a:avLst/>
            </a:prstGeom>
            <a:ln w="44450">
              <a:solidFill>
                <a:srgbClr val="90392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luxograma: conexão 44"/>
            <p:cNvSpPr/>
            <p:nvPr/>
          </p:nvSpPr>
          <p:spPr>
            <a:xfrm>
              <a:off x="8202535" y="4357695"/>
              <a:ext cx="123881" cy="89681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4F7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6" name="Fluxograma: conexão 45"/>
            <p:cNvSpPr/>
            <p:nvPr/>
          </p:nvSpPr>
          <p:spPr>
            <a:xfrm>
              <a:off x="7521190" y="4626737"/>
              <a:ext cx="123881" cy="89681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49" name="CaixaDeTexto 48"/>
          <p:cNvSpPr txBox="1"/>
          <p:nvPr/>
        </p:nvSpPr>
        <p:spPr>
          <a:xfrm>
            <a:off x="1142976" y="114298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Temos: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1071538" y="1500174"/>
            <a:ext cx="1428760" cy="369332"/>
          </a:xfrm>
          <a:prstGeom prst="rect">
            <a:avLst/>
          </a:prstGeom>
          <a:solidFill>
            <a:srgbClr val="E2BCCA"/>
          </a:solidFill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Condição 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51" name="CaixaDeTexto 50"/>
          <p:cNvSpPr txBox="1"/>
          <p:nvPr/>
        </p:nvSpPr>
        <p:spPr>
          <a:xfrm>
            <a:off x="3000364" y="1500174"/>
            <a:ext cx="1357322" cy="369332"/>
          </a:xfrm>
          <a:prstGeom prst="rect">
            <a:avLst/>
          </a:prstGeom>
          <a:solidFill>
            <a:srgbClr val="E2BCCA"/>
          </a:solidFill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Conjunto </a:t>
            </a:r>
            <a:endParaRPr lang="pt-PT" dirty="0">
              <a:latin typeface="Century Gothic" pitchFamily="34" charset="0"/>
            </a:endParaRPr>
          </a:p>
        </p:txBody>
      </p:sp>
      <p:cxnSp>
        <p:nvCxnSpPr>
          <p:cNvPr id="53" name="Conexão recta unidireccional 52"/>
          <p:cNvCxnSpPr/>
          <p:nvPr/>
        </p:nvCxnSpPr>
        <p:spPr>
          <a:xfrm rot="5400000">
            <a:off x="1500960" y="1999446"/>
            <a:ext cx="284958" cy="794"/>
          </a:xfrm>
          <a:prstGeom prst="straightConnector1">
            <a:avLst/>
          </a:prstGeom>
          <a:ln w="3810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xão recta unidireccional 54"/>
          <p:cNvCxnSpPr/>
          <p:nvPr/>
        </p:nvCxnSpPr>
        <p:spPr>
          <a:xfrm rot="5400000">
            <a:off x="6215868" y="1928008"/>
            <a:ext cx="284958" cy="794"/>
          </a:xfrm>
          <a:prstGeom prst="straightConnector1">
            <a:avLst/>
          </a:prstGeom>
          <a:ln w="3810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4274" name="Object 18"/>
          <p:cNvGraphicFramePr>
            <a:graphicFrameLocks noChangeAspect="1"/>
          </p:cNvGraphicFramePr>
          <p:nvPr/>
        </p:nvGraphicFramePr>
        <p:xfrm>
          <a:off x="1214414" y="2143116"/>
          <a:ext cx="6953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7" name="Equação" r:id="rId33" imgW="355138" imgH="177569" progId="Equation.3">
                  <p:embed/>
                </p:oleObj>
              </mc:Choice>
              <mc:Fallback>
                <p:oleObj name="Equação" r:id="rId33" imgW="355138" imgH="177569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2143116"/>
                        <a:ext cx="6953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CaixaDeTexto 56"/>
          <p:cNvSpPr txBox="1"/>
          <p:nvPr/>
        </p:nvSpPr>
        <p:spPr>
          <a:xfrm>
            <a:off x="5072066" y="1428736"/>
            <a:ext cx="2928958" cy="369332"/>
          </a:xfrm>
          <a:prstGeom prst="rect">
            <a:avLst/>
          </a:prstGeom>
          <a:solidFill>
            <a:srgbClr val="E2BCCA"/>
          </a:solidFill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Representação na </a:t>
            </a:r>
            <a:r>
              <a:rPr lang="pt-PT" dirty="0" err="1" smtClean="0">
                <a:latin typeface="Century Gothic" pitchFamily="34" charset="0"/>
              </a:rPr>
              <a:t>reta</a:t>
            </a:r>
            <a:r>
              <a:rPr lang="pt-PT" dirty="0" smtClean="0">
                <a:latin typeface="Century Gothic" pitchFamily="34" charset="0"/>
              </a:rPr>
              <a:t> </a:t>
            </a:r>
            <a:endParaRPr lang="pt-PT" dirty="0">
              <a:latin typeface="Century Gothic" pitchFamily="34" charset="0"/>
            </a:endParaRPr>
          </a:p>
        </p:txBody>
      </p:sp>
      <p:cxnSp>
        <p:nvCxnSpPr>
          <p:cNvPr id="58" name="Conexão recta unidireccional 57"/>
          <p:cNvCxnSpPr/>
          <p:nvPr/>
        </p:nvCxnSpPr>
        <p:spPr>
          <a:xfrm rot="5400000">
            <a:off x="3429786" y="2071678"/>
            <a:ext cx="284958" cy="794"/>
          </a:xfrm>
          <a:prstGeom prst="straightConnector1">
            <a:avLst/>
          </a:prstGeom>
          <a:ln w="3810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290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4289" name="Object 33"/>
          <p:cNvGraphicFramePr>
            <a:graphicFrameLocks noChangeAspect="1"/>
          </p:cNvGraphicFramePr>
          <p:nvPr/>
        </p:nvGraphicFramePr>
        <p:xfrm>
          <a:off x="3143240" y="2071678"/>
          <a:ext cx="857256" cy="639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8" name="Equação" r:id="rId34" imgW="558800" imgH="419100" progId="Equation.3">
                  <p:embed/>
                </p:oleObj>
              </mc:Choice>
              <mc:Fallback>
                <p:oleObj name="Equação" r:id="rId34" imgW="558800" imgH="4191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2071678"/>
                        <a:ext cx="857256" cy="6393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8" name="Conexão recta unidireccional 97"/>
          <p:cNvCxnSpPr/>
          <p:nvPr/>
        </p:nvCxnSpPr>
        <p:spPr>
          <a:xfrm>
            <a:off x="2071670" y="2357430"/>
            <a:ext cx="642942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xão recta unidireccional 98"/>
          <p:cNvCxnSpPr/>
          <p:nvPr/>
        </p:nvCxnSpPr>
        <p:spPr>
          <a:xfrm>
            <a:off x="4286248" y="2285992"/>
            <a:ext cx="642942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4291" name="Object 35"/>
          <p:cNvGraphicFramePr>
            <a:graphicFrameLocks noChangeAspect="1"/>
          </p:cNvGraphicFramePr>
          <p:nvPr/>
        </p:nvGraphicFramePr>
        <p:xfrm>
          <a:off x="1142976" y="2928934"/>
          <a:ext cx="6953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9" name="Equação" r:id="rId36" imgW="355320" imgH="177480" progId="Equation.3">
                  <p:embed/>
                </p:oleObj>
              </mc:Choice>
              <mc:Fallback>
                <p:oleObj name="Equação" r:id="rId36" imgW="355320" imgH="17748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2928934"/>
                        <a:ext cx="695325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1" name="Conexão recta unidireccional 100"/>
          <p:cNvCxnSpPr/>
          <p:nvPr/>
        </p:nvCxnSpPr>
        <p:spPr>
          <a:xfrm>
            <a:off x="2285984" y="3143248"/>
            <a:ext cx="642942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xão recta unidireccional 102"/>
          <p:cNvCxnSpPr/>
          <p:nvPr/>
        </p:nvCxnSpPr>
        <p:spPr>
          <a:xfrm>
            <a:off x="4214810" y="3143248"/>
            <a:ext cx="571504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o 104"/>
          <p:cNvGrpSpPr/>
          <p:nvPr/>
        </p:nvGrpSpPr>
        <p:grpSpPr>
          <a:xfrm>
            <a:off x="5072066" y="2143116"/>
            <a:ext cx="3443278" cy="500066"/>
            <a:chOff x="2486044" y="4357694"/>
            <a:chExt cx="4851432" cy="928694"/>
          </a:xfrm>
        </p:grpSpPr>
        <p:graphicFrame>
          <p:nvGraphicFramePr>
            <p:cNvPr id="106" name="Object 27"/>
            <p:cNvGraphicFramePr>
              <a:graphicFrameLocks noChangeAspect="1"/>
            </p:cNvGraphicFramePr>
            <p:nvPr/>
          </p:nvGraphicFramePr>
          <p:xfrm>
            <a:off x="2486044" y="4878402"/>
            <a:ext cx="279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590" name="Equation" r:id="rId38" imgW="279360" imgH="164880" progId="">
                    <p:embed/>
                  </p:oleObj>
                </mc:Choice>
                <mc:Fallback>
                  <p:oleObj name="Equation" r:id="rId38" imgW="279360" imgH="164880" progId="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6044" y="4878402"/>
                          <a:ext cx="2794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" name="Object 28"/>
            <p:cNvGraphicFramePr>
              <a:graphicFrameLocks noChangeAspect="1"/>
            </p:cNvGraphicFramePr>
            <p:nvPr/>
          </p:nvGraphicFramePr>
          <p:xfrm>
            <a:off x="7058076" y="4878402"/>
            <a:ext cx="279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591" name="Equation" r:id="rId39" imgW="279360" imgH="177480" progId="">
                    <p:embed/>
                  </p:oleObj>
                </mc:Choice>
                <mc:Fallback>
                  <p:oleObj name="Equation" r:id="rId39" imgW="279360" imgH="177480" progId="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8076" y="4878402"/>
                          <a:ext cx="279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upo 60"/>
            <p:cNvGrpSpPr/>
            <p:nvPr/>
          </p:nvGrpSpPr>
          <p:grpSpPr>
            <a:xfrm>
              <a:off x="2628920" y="4664088"/>
              <a:ext cx="4514848" cy="622300"/>
              <a:chOff x="2509822" y="4929198"/>
              <a:chExt cx="4800600" cy="622300"/>
            </a:xfrm>
          </p:grpSpPr>
          <p:sp>
            <p:nvSpPr>
              <p:cNvPr id="113" name="Line 7"/>
              <p:cNvSpPr>
                <a:spLocks noChangeShapeType="1"/>
              </p:cNvSpPr>
              <p:nvPr/>
            </p:nvSpPr>
            <p:spPr bwMode="auto">
              <a:xfrm>
                <a:off x="2509822" y="5033973"/>
                <a:ext cx="4800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4" name="Line 10"/>
              <p:cNvSpPr>
                <a:spLocks noChangeShapeType="1"/>
              </p:cNvSpPr>
              <p:nvPr/>
            </p:nvSpPr>
            <p:spPr bwMode="auto">
              <a:xfrm>
                <a:off x="36845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5" name="Line 11"/>
              <p:cNvSpPr>
                <a:spLocks noChangeShapeType="1"/>
              </p:cNvSpPr>
              <p:nvPr/>
            </p:nvSpPr>
            <p:spPr bwMode="auto">
              <a:xfrm>
                <a:off x="40560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6" name="Line 12"/>
              <p:cNvSpPr>
                <a:spLocks noChangeShapeType="1"/>
              </p:cNvSpPr>
              <p:nvPr/>
            </p:nvSpPr>
            <p:spPr bwMode="auto">
              <a:xfrm>
                <a:off x="441482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7" name="Line 13"/>
              <p:cNvSpPr>
                <a:spLocks noChangeShapeType="1"/>
              </p:cNvSpPr>
              <p:nvPr/>
            </p:nvSpPr>
            <p:spPr bwMode="auto">
              <a:xfrm>
                <a:off x="4789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8" name="Line 14"/>
              <p:cNvSpPr>
                <a:spLocks noChangeShapeType="1"/>
              </p:cNvSpPr>
              <p:nvPr/>
            </p:nvSpPr>
            <p:spPr bwMode="auto">
              <a:xfrm>
                <a:off x="51704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19" name="Line 15"/>
              <p:cNvSpPr>
                <a:spLocks noChangeShapeType="1"/>
              </p:cNvSpPr>
              <p:nvPr/>
            </p:nvSpPr>
            <p:spPr bwMode="auto">
              <a:xfrm>
                <a:off x="5526072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0" name="Line 17"/>
              <p:cNvSpPr>
                <a:spLocks noChangeShapeType="1"/>
              </p:cNvSpPr>
              <p:nvPr/>
            </p:nvSpPr>
            <p:spPr bwMode="auto">
              <a:xfrm>
                <a:off x="58975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1" name="Line 18"/>
              <p:cNvSpPr>
                <a:spLocks noChangeShapeType="1"/>
              </p:cNvSpPr>
              <p:nvPr/>
            </p:nvSpPr>
            <p:spPr bwMode="auto">
              <a:xfrm>
                <a:off x="627219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2" name="Line 19"/>
              <p:cNvSpPr>
                <a:spLocks noChangeShapeType="1"/>
              </p:cNvSpPr>
              <p:nvPr/>
            </p:nvSpPr>
            <p:spPr bwMode="auto">
              <a:xfrm>
                <a:off x="6646847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3" name="Line 20"/>
              <p:cNvSpPr>
                <a:spLocks noChangeShapeType="1"/>
              </p:cNvSpPr>
              <p:nvPr/>
            </p:nvSpPr>
            <p:spPr bwMode="auto">
              <a:xfrm>
                <a:off x="2955910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24" name="Line 21"/>
              <p:cNvSpPr>
                <a:spLocks noChangeShapeType="1"/>
              </p:cNvSpPr>
              <p:nvPr/>
            </p:nvSpPr>
            <p:spPr bwMode="auto">
              <a:xfrm>
                <a:off x="3327385" y="4929198"/>
                <a:ext cx="0" cy="2286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PT"/>
              </a:p>
            </p:txBody>
          </p:sp>
          <p:graphicFrame>
            <p:nvGraphicFramePr>
              <p:cNvPr id="125" name="Object 35"/>
              <p:cNvGraphicFramePr>
                <a:graphicFrameLocks noChangeAspect="1"/>
              </p:cNvGraphicFramePr>
              <p:nvPr/>
            </p:nvGraphicFramePr>
            <p:xfrm>
              <a:off x="27384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92" name="Equation" r:id="rId40" imgW="190440" imgH="203040" progId="">
                      <p:embed/>
                    </p:oleObj>
                  </mc:Choice>
                  <mc:Fallback>
                    <p:oleObj name="Equation" r:id="rId40" imgW="190440" imgH="203040" progId="">
                      <p:embed/>
                      <p:pic>
                        <p:nvPicPr>
                          <p:cNvPr id="0" name="Picture 2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84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6" name="Object 36"/>
              <p:cNvGraphicFramePr>
                <a:graphicFrameLocks noChangeAspect="1"/>
              </p:cNvGraphicFramePr>
              <p:nvPr/>
            </p:nvGraphicFramePr>
            <p:xfrm>
              <a:off x="3082910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93" name="Equation" r:id="rId41" imgW="203040" imgH="203040" progId="">
                      <p:embed/>
                    </p:oleObj>
                  </mc:Choice>
                  <mc:Fallback>
                    <p:oleObj name="Equation" r:id="rId41" imgW="203040" imgH="203040" progId="">
                      <p:embed/>
                      <p:pic>
                        <p:nvPicPr>
                          <p:cNvPr id="0" name="Picture 2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82910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7" name="Object 37"/>
              <p:cNvGraphicFramePr>
                <a:graphicFrameLocks noChangeAspect="1"/>
              </p:cNvGraphicFramePr>
              <p:nvPr/>
            </p:nvGraphicFramePr>
            <p:xfrm>
              <a:off x="3475022" y="5170498"/>
              <a:ext cx="357188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94" name="Equation" r:id="rId42" imgW="190440" imgH="203040" progId="">
                      <p:embed/>
                    </p:oleObj>
                  </mc:Choice>
                  <mc:Fallback>
                    <p:oleObj name="Equation" r:id="rId42" imgW="190440" imgH="203040" progId="">
                      <p:embed/>
                      <p:pic>
                        <p:nvPicPr>
                          <p:cNvPr id="0" name="Picture 2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022" y="5170498"/>
                            <a:ext cx="357188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8" name="Object 39"/>
              <p:cNvGraphicFramePr>
                <a:graphicFrameLocks noChangeAspect="1"/>
              </p:cNvGraphicFramePr>
              <p:nvPr/>
            </p:nvGraphicFramePr>
            <p:xfrm>
              <a:off x="3830622" y="5170498"/>
              <a:ext cx="3810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95" name="Equation" r:id="rId43" imgW="203040" imgH="203040" progId="">
                      <p:embed/>
                    </p:oleObj>
                  </mc:Choice>
                  <mc:Fallback>
                    <p:oleObj name="Equation" r:id="rId43" imgW="203040" imgH="203040" progId="">
                      <p:embed/>
                      <p:pic>
                        <p:nvPicPr>
                          <p:cNvPr id="0" name="Picture 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0622" y="5170498"/>
                            <a:ext cx="381000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9" name="Object 40"/>
              <p:cNvGraphicFramePr>
                <a:graphicFrameLocks noChangeAspect="1"/>
              </p:cNvGraphicFramePr>
              <p:nvPr/>
            </p:nvGraphicFramePr>
            <p:xfrm>
              <a:off x="4197335" y="5170498"/>
              <a:ext cx="33337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96" name="Equation" r:id="rId44" imgW="177480" imgH="203040" progId="">
                      <p:embed/>
                    </p:oleObj>
                  </mc:Choice>
                  <mc:Fallback>
                    <p:oleObj name="Equation" r:id="rId44" imgW="177480" imgH="203040" progId="">
                      <p:embed/>
                      <p:pic>
                        <p:nvPicPr>
                          <p:cNvPr id="0" name="Picture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7335" y="5170498"/>
                            <a:ext cx="333375" cy="381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0" name="Object 41"/>
              <p:cNvGraphicFramePr>
                <a:graphicFrameLocks noChangeAspect="1"/>
              </p:cNvGraphicFramePr>
              <p:nvPr/>
            </p:nvGraphicFramePr>
            <p:xfrm>
              <a:off x="4689460" y="5180023"/>
              <a:ext cx="23812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97" name="Equation" r:id="rId45" imgW="126720" imgH="177480" progId="">
                      <p:embed/>
                    </p:oleObj>
                  </mc:Choice>
                  <mc:Fallback>
                    <p:oleObj name="Equation" r:id="rId45" imgW="126720" imgH="177480" progId="">
                      <p:embed/>
                      <p:pic>
                        <p:nvPicPr>
                          <p:cNvPr id="0" name="Picture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9460" y="5180023"/>
                            <a:ext cx="238125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1" name="Object 43"/>
              <p:cNvGraphicFramePr>
                <a:graphicFrameLocks noChangeAspect="1"/>
              </p:cNvGraphicFramePr>
              <p:nvPr/>
            </p:nvGraphicFramePr>
            <p:xfrm>
              <a:off x="5094272" y="5170498"/>
              <a:ext cx="166688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98" name="Equation" r:id="rId46" imgW="88560" imgH="164880" progId="">
                      <p:embed/>
                    </p:oleObj>
                  </mc:Choice>
                  <mc:Fallback>
                    <p:oleObj name="Equation" r:id="rId46" imgW="88560" imgH="164880" progId="">
                      <p:embed/>
                      <p:pic>
                        <p:nvPicPr>
                          <p:cNvPr id="0" name="Picture 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4272" y="5170498"/>
                            <a:ext cx="166688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2" name="Object 44"/>
              <p:cNvGraphicFramePr>
                <a:graphicFrameLocks noChangeAspect="1"/>
              </p:cNvGraphicFramePr>
              <p:nvPr/>
            </p:nvGraphicFramePr>
            <p:xfrm>
              <a:off x="54403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599" name="Equation" r:id="rId47" imgW="126720" imgH="164880" progId="">
                      <p:embed/>
                    </p:oleObj>
                  </mc:Choice>
                  <mc:Fallback>
                    <p:oleObj name="Equation" r:id="rId47" imgW="126720" imgH="164880" progId="">
                      <p:embed/>
                      <p:pic>
                        <p:nvPicPr>
                          <p:cNvPr id="0" name="Picture 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03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3" name="Object 45"/>
              <p:cNvGraphicFramePr>
                <a:graphicFrameLocks noChangeAspect="1"/>
              </p:cNvGraphicFramePr>
              <p:nvPr/>
            </p:nvGraphicFramePr>
            <p:xfrm>
              <a:off x="57943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600" name="Equation" r:id="rId48" imgW="114120" imgH="177480" progId="">
                      <p:embed/>
                    </p:oleObj>
                  </mc:Choice>
                  <mc:Fallback>
                    <p:oleObj name="Equation" r:id="rId48" imgW="114120" imgH="177480" progId="">
                      <p:embed/>
                      <p:pic>
                        <p:nvPicPr>
                          <p:cNvPr id="0" name="Picture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43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4" name="Object 48"/>
              <p:cNvGraphicFramePr>
                <a:graphicFrameLocks noChangeAspect="1"/>
              </p:cNvGraphicFramePr>
              <p:nvPr/>
            </p:nvGraphicFramePr>
            <p:xfrm>
              <a:off x="6151547" y="5180023"/>
              <a:ext cx="238125" cy="309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601" name="Equation" r:id="rId49" imgW="126720" imgH="164880" progId="">
                      <p:embed/>
                    </p:oleObj>
                  </mc:Choice>
                  <mc:Fallback>
                    <p:oleObj name="Equation" r:id="rId49" imgW="126720" imgH="164880" progId="">
                      <p:embed/>
                      <p:pic>
                        <p:nvPicPr>
                          <p:cNvPr id="0" name="Picture 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1547" y="5180023"/>
                            <a:ext cx="238125" cy="309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5" name="Object 49"/>
              <p:cNvGraphicFramePr>
                <a:graphicFrameLocks noChangeAspect="1"/>
              </p:cNvGraphicFramePr>
              <p:nvPr/>
            </p:nvGraphicFramePr>
            <p:xfrm>
              <a:off x="6543660" y="5181611"/>
              <a:ext cx="214313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602" name="Equation" r:id="rId50" imgW="114120" imgH="177480" progId="">
                      <p:embed/>
                    </p:oleObj>
                  </mc:Choice>
                  <mc:Fallback>
                    <p:oleObj name="Equation" r:id="rId50" imgW="114120" imgH="177480" progId="">
                      <p:embed/>
                      <p:pic>
                        <p:nvPicPr>
                          <p:cNvPr id="0" name="Picture 3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43660" y="5181611"/>
                            <a:ext cx="214313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109" name="Conexão recta 108"/>
            <p:cNvCxnSpPr/>
            <p:nvPr/>
          </p:nvCxnSpPr>
          <p:spPr>
            <a:xfrm rot="16200000" flipV="1">
              <a:off x="5246638" y="4611750"/>
              <a:ext cx="377832" cy="12596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exão recta unidireccional 109"/>
            <p:cNvCxnSpPr/>
            <p:nvPr/>
          </p:nvCxnSpPr>
          <p:spPr>
            <a:xfrm>
              <a:off x="5429256" y="4429132"/>
              <a:ext cx="1643074" cy="1588"/>
            </a:xfrm>
            <a:prstGeom prst="straightConnector1">
              <a:avLst/>
            </a:prstGeom>
            <a:ln w="44450">
              <a:solidFill>
                <a:srgbClr val="90392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ângulo 110"/>
            <p:cNvSpPr/>
            <p:nvPr/>
          </p:nvSpPr>
          <p:spPr>
            <a:xfrm>
              <a:off x="5429256" y="4429132"/>
              <a:ext cx="1500198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2" name="Fluxograma: conexão 111"/>
            <p:cNvSpPr/>
            <p:nvPr/>
          </p:nvSpPr>
          <p:spPr>
            <a:xfrm>
              <a:off x="5357818" y="4357694"/>
              <a:ext cx="142876" cy="142876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upo 175"/>
          <p:cNvGrpSpPr/>
          <p:nvPr/>
        </p:nvGrpSpPr>
        <p:grpSpPr>
          <a:xfrm>
            <a:off x="4929190" y="2928934"/>
            <a:ext cx="3562408" cy="428628"/>
            <a:chOff x="1438252" y="5786454"/>
            <a:chExt cx="4943476" cy="1071570"/>
          </a:xfrm>
        </p:grpSpPr>
        <p:sp>
          <p:nvSpPr>
            <p:cNvPr id="138" name="Rectângulo 137"/>
            <p:cNvSpPr/>
            <p:nvPr/>
          </p:nvSpPr>
          <p:spPr>
            <a:xfrm>
              <a:off x="1509690" y="5857892"/>
              <a:ext cx="3857652" cy="520708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12" name="Grupo 67"/>
            <p:cNvGrpSpPr/>
            <p:nvPr/>
          </p:nvGrpSpPr>
          <p:grpSpPr>
            <a:xfrm>
              <a:off x="1438252" y="6235724"/>
              <a:ext cx="4943476" cy="622300"/>
              <a:chOff x="1000100" y="5286388"/>
              <a:chExt cx="4943476" cy="622300"/>
            </a:xfrm>
          </p:grpSpPr>
          <p:graphicFrame>
            <p:nvGraphicFramePr>
              <p:cNvPr id="140" name="Object 27"/>
              <p:cNvGraphicFramePr>
                <a:graphicFrameLocks noChangeAspect="1"/>
              </p:cNvGraphicFramePr>
              <p:nvPr/>
            </p:nvGraphicFramePr>
            <p:xfrm>
              <a:off x="1000100" y="5664220"/>
              <a:ext cx="279400" cy="165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603" name="Equation" r:id="rId51" imgW="279360" imgH="164880" progId="">
                      <p:embed/>
                    </p:oleObj>
                  </mc:Choice>
                  <mc:Fallback>
                    <p:oleObj name="Equation" r:id="rId51" imgW="279360" imgH="164880" progId="">
                      <p:embed/>
                      <p:pic>
                        <p:nvPicPr>
                          <p:cNvPr id="0" name="Picture 3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00100" y="5664220"/>
                            <a:ext cx="279400" cy="1651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1" name="Object 28"/>
              <p:cNvGraphicFramePr>
                <a:graphicFrameLocks noChangeAspect="1"/>
              </p:cNvGraphicFramePr>
              <p:nvPr/>
            </p:nvGraphicFramePr>
            <p:xfrm>
              <a:off x="5572132" y="5664220"/>
              <a:ext cx="279400" cy="177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604" name="Equation" r:id="rId52" imgW="279360" imgH="177480" progId="">
                      <p:embed/>
                    </p:oleObj>
                  </mc:Choice>
                  <mc:Fallback>
                    <p:oleObj name="Equation" r:id="rId52" imgW="279360" imgH="177480" progId="">
                      <p:embed/>
                      <p:pic>
                        <p:nvPicPr>
                          <p:cNvPr id="0" name="Picture 3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72132" y="5664220"/>
                            <a:ext cx="279400" cy="177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" name="Grupo 8"/>
              <p:cNvGrpSpPr/>
              <p:nvPr/>
            </p:nvGrpSpPr>
            <p:grpSpPr>
              <a:xfrm>
                <a:off x="1142976" y="5286388"/>
                <a:ext cx="4800600" cy="622300"/>
                <a:chOff x="2509822" y="4929198"/>
                <a:chExt cx="4800600" cy="622300"/>
              </a:xfrm>
            </p:grpSpPr>
            <p:sp>
              <p:nvSpPr>
                <p:cNvPr id="143" name="Line 7"/>
                <p:cNvSpPr>
                  <a:spLocks noChangeShapeType="1"/>
                </p:cNvSpPr>
                <p:nvPr/>
              </p:nvSpPr>
              <p:spPr bwMode="auto">
                <a:xfrm>
                  <a:off x="2509822" y="5033973"/>
                  <a:ext cx="48006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4" name="Line 10"/>
                <p:cNvSpPr>
                  <a:spLocks noChangeShapeType="1"/>
                </p:cNvSpPr>
                <p:nvPr/>
              </p:nvSpPr>
              <p:spPr bwMode="auto">
                <a:xfrm>
                  <a:off x="36845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5" name="Line 11"/>
                <p:cNvSpPr>
                  <a:spLocks noChangeShapeType="1"/>
                </p:cNvSpPr>
                <p:nvPr/>
              </p:nvSpPr>
              <p:spPr bwMode="auto">
                <a:xfrm>
                  <a:off x="40560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6" name="Line 12"/>
                <p:cNvSpPr>
                  <a:spLocks noChangeShapeType="1"/>
                </p:cNvSpPr>
                <p:nvPr/>
              </p:nvSpPr>
              <p:spPr bwMode="auto">
                <a:xfrm>
                  <a:off x="441482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7" name="Line 13"/>
                <p:cNvSpPr>
                  <a:spLocks noChangeShapeType="1"/>
                </p:cNvSpPr>
                <p:nvPr/>
              </p:nvSpPr>
              <p:spPr bwMode="auto">
                <a:xfrm>
                  <a:off x="4789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8" name="Line 14"/>
                <p:cNvSpPr>
                  <a:spLocks noChangeShapeType="1"/>
                </p:cNvSpPr>
                <p:nvPr/>
              </p:nvSpPr>
              <p:spPr bwMode="auto">
                <a:xfrm>
                  <a:off x="51704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49" name="Line 15"/>
                <p:cNvSpPr>
                  <a:spLocks noChangeShapeType="1"/>
                </p:cNvSpPr>
                <p:nvPr/>
              </p:nvSpPr>
              <p:spPr bwMode="auto">
                <a:xfrm>
                  <a:off x="5526072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0" name="Line 17"/>
                <p:cNvSpPr>
                  <a:spLocks noChangeShapeType="1"/>
                </p:cNvSpPr>
                <p:nvPr/>
              </p:nvSpPr>
              <p:spPr bwMode="auto">
                <a:xfrm>
                  <a:off x="58975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1" name="Line 18"/>
                <p:cNvSpPr>
                  <a:spLocks noChangeShapeType="1"/>
                </p:cNvSpPr>
                <p:nvPr/>
              </p:nvSpPr>
              <p:spPr bwMode="auto">
                <a:xfrm>
                  <a:off x="627219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2" name="Line 19"/>
                <p:cNvSpPr>
                  <a:spLocks noChangeShapeType="1"/>
                </p:cNvSpPr>
                <p:nvPr/>
              </p:nvSpPr>
              <p:spPr bwMode="auto">
                <a:xfrm>
                  <a:off x="6646847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3" name="Line 20"/>
                <p:cNvSpPr>
                  <a:spLocks noChangeShapeType="1"/>
                </p:cNvSpPr>
                <p:nvPr/>
              </p:nvSpPr>
              <p:spPr bwMode="auto">
                <a:xfrm>
                  <a:off x="2955910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154" name="Line 21"/>
                <p:cNvSpPr>
                  <a:spLocks noChangeShapeType="1"/>
                </p:cNvSpPr>
                <p:nvPr/>
              </p:nvSpPr>
              <p:spPr bwMode="auto">
                <a:xfrm>
                  <a:off x="3327385" y="4929198"/>
                  <a:ext cx="0" cy="2286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t-PT"/>
                </a:p>
              </p:txBody>
            </p:sp>
            <p:graphicFrame>
              <p:nvGraphicFramePr>
                <p:cNvPr id="155" name="Object 35"/>
                <p:cNvGraphicFramePr>
                  <a:graphicFrameLocks noChangeAspect="1"/>
                </p:cNvGraphicFramePr>
                <p:nvPr/>
              </p:nvGraphicFramePr>
              <p:xfrm>
                <a:off x="27384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05" name="Equation" r:id="rId53" imgW="190440" imgH="203040" progId="">
                        <p:embed/>
                      </p:oleObj>
                    </mc:Choice>
                    <mc:Fallback>
                      <p:oleObj name="Equation" r:id="rId53" imgW="190440" imgH="203040" progId="">
                        <p:embed/>
                        <p:pic>
                          <p:nvPicPr>
                            <p:cNvPr id="0" name="Picture 3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7384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56" name="Object 36"/>
                <p:cNvGraphicFramePr>
                  <a:graphicFrameLocks noChangeAspect="1"/>
                </p:cNvGraphicFramePr>
                <p:nvPr/>
              </p:nvGraphicFramePr>
              <p:xfrm>
                <a:off x="3082910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06" name="Equation" r:id="rId54" imgW="203040" imgH="203040" progId="">
                        <p:embed/>
                      </p:oleObj>
                    </mc:Choice>
                    <mc:Fallback>
                      <p:oleObj name="Equation" r:id="rId54" imgW="203040" imgH="203040" progId="">
                        <p:embed/>
                        <p:pic>
                          <p:nvPicPr>
                            <p:cNvPr id="0" name="Picture 3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82910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57" name="Object 37"/>
                <p:cNvGraphicFramePr>
                  <a:graphicFrameLocks noChangeAspect="1"/>
                </p:cNvGraphicFramePr>
                <p:nvPr/>
              </p:nvGraphicFramePr>
              <p:xfrm>
                <a:off x="3475022" y="5170498"/>
                <a:ext cx="357188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07" name="Equation" r:id="rId55" imgW="190440" imgH="203040" progId="">
                        <p:embed/>
                      </p:oleObj>
                    </mc:Choice>
                    <mc:Fallback>
                      <p:oleObj name="Equation" r:id="rId55" imgW="190440" imgH="203040" progId="">
                        <p:embed/>
                        <p:pic>
                          <p:nvPicPr>
                            <p:cNvPr id="0" name="Picture 3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75022" y="5170498"/>
                              <a:ext cx="357188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58" name="Object 39"/>
                <p:cNvGraphicFramePr>
                  <a:graphicFrameLocks noChangeAspect="1"/>
                </p:cNvGraphicFramePr>
                <p:nvPr/>
              </p:nvGraphicFramePr>
              <p:xfrm>
                <a:off x="3830622" y="5170498"/>
                <a:ext cx="381000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08" name="Equation" r:id="rId56" imgW="203040" imgH="203040" progId="">
                        <p:embed/>
                      </p:oleObj>
                    </mc:Choice>
                    <mc:Fallback>
                      <p:oleObj name="Equation" r:id="rId56" imgW="203040" imgH="203040" progId="">
                        <p:embed/>
                        <p:pic>
                          <p:nvPicPr>
                            <p:cNvPr id="0" name="Picture 3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30622" y="5170498"/>
                              <a:ext cx="381000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59" name="Object 40"/>
                <p:cNvGraphicFramePr>
                  <a:graphicFrameLocks noChangeAspect="1"/>
                </p:cNvGraphicFramePr>
                <p:nvPr/>
              </p:nvGraphicFramePr>
              <p:xfrm>
                <a:off x="4197335" y="5170498"/>
                <a:ext cx="333375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09" name="Equation" r:id="rId57" imgW="177480" imgH="203040" progId="">
                        <p:embed/>
                      </p:oleObj>
                    </mc:Choice>
                    <mc:Fallback>
                      <p:oleObj name="Equation" r:id="rId57" imgW="177480" imgH="203040" progId="">
                        <p:embed/>
                        <p:pic>
                          <p:nvPicPr>
                            <p:cNvPr id="0" name="Picture 3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197335" y="5170498"/>
                              <a:ext cx="333375" cy="381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0" name="Object 41"/>
                <p:cNvGraphicFramePr>
                  <a:graphicFrameLocks noChangeAspect="1"/>
                </p:cNvGraphicFramePr>
                <p:nvPr/>
              </p:nvGraphicFramePr>
              <p:xfrm>
                <a:off x="4689460" y="5180023"/>
                <a:ext cx="238125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10" name="Equation" r:id="rId58" imgW="126720" imgH="177480" progId="">
                        <p:embed/>
                      </p:oleObj>
                    </mc:Choice>
                    <mc:Fallback>
                      <p:oleObj name="Equation" r:id="rId58" imgW="126720" imgH="177480" progId="">
                        <p:embed/>
                        <p:pic>
                          <p:nvPicPr>
                            <p:cNvPr id="0" name="Picture 4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89460" y="5180023"/>
                              <a:ext cx="238125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1" name="Object 43"/>
                <p:cNvGraphicFramePr>
                  <a:graphicFrameLocks noChangeAspect="1"/>
                </p:cNvGraphicFramePr>
                <p:nvPr/>
              </p:nvGraphicFramePr>
              <p:xfrm>
                <a:off x="5094272" y="5170498"/>
                <a:ext cx="166688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11" name="Equation" r:id="rId59" imgW="88560" imgH="164880" progId="">
                        <p:embed/>
                      </p:oleObj>
                    </mc:Choice>
                    <mc:Fallback>
                      <p:oleObj name="Equation" r:id="rId59" imgW="88560" imgH="164880" progId="">
                        <p:embed/>
                        <p:pic>
                          <p:nvPicPr>
                            <p:cNvPr id="0" name="Picture 4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094272" y="5170498"/>
                              <a:ext cx="166688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2" name="Object 44"/>
                <p:cNvGraphicFramePr>
                  <a:graphicFrameLocks noChangeAspect="1"/>
                </p:cNvGraphicFramePr>
                <p:nvPr/>
              </p:nvGraphicFramePr>
              <p:xfrm>
                <a:off x="54403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12" name="Equation" r:id="rId60" imgW="126720" imgH="164880" progId="">
                        <p:embed/>
                      </p:oleObj>
                    </mc:Choice>
                    <mc:Fallback>
                      <p:oleObj name="Equation" r:id="rId60" imgW="126720" imgH="164880" progId="">
                        <p:embed/>
                        <p:pic>
                          <p:nvPicPr>
                            <p:cNvPr id="0" name="Picture 4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403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3" name="Object 45"/>
                <p:cNvGraphicFramePr>
                  <a:graphicFrameLocks noChangeAspect="1"/>
                </p:cNvGraphicFramePr>
                <p:nvPr/>
              </p:nvGraphicFramePr>
              <p:xfrm>
                <a:off x="57943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13" name="Equation" r:id="rId61" imgW="114120" imgH="177480" progId="">
                        <p:embed/>
                      </p:oleObj>
                    </mc:Choice>
                    <mc:Fallback>
                      <p:oleObj name="Equation" r:id="rId61" imgW="114120" imgH="177480" progId="">
                        <p:embed/>
                        <p:pic>
                          <p:nvPicPr>
                            <p:cNvPr id="0" name="Picture 4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7943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4" name="Object 48"/>
                <p:cNvGraphicFramePr>
                  <a:graphicFrameLocks noChangeAspect="1"/>
                </p:cNvGraphicFramePr>
                <p:nvPr/>
              </p:nvGraphicFramePr>
              <p:xfrm>
                <a:off x="6151547" y="5180023"/>
                <a:ext cx="238125" cy="3095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14" name="Equation" r:id="rId62" imgW="126720" imgH="164880" progId="">
                        <p:embed/>
                      </p:oleObj>
                    </mc:Choice>
                    <mc:Fallback>
                      <p:oleObj name="Equation" r:id="rId62" imgW="126720" imgH="164880" progId="">
                        <p:embed/>
                        <p:pic>
                          <p:nvPicPr>
                            <p:cNvPr id="0" name="Picture 4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51547" y="5180023"/>
                              <a:ext cx="238125" cy="3095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65" name="Object 49"/>
                <p:cNvGraphicFramePr>
                  <a:graphicFrameLocks noChangeAspect="1"/>
                </p:cNvGraphicFramePr>
                <p:nvPr/>
              </p:nvGraphicFramePr>
              <p:xfrm>
                <a:off x="6543660" y="5181611"/>
                <a:ext cx="214313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615" name="Equation" r:id="rId63" imgW="114120" imgH="177480" progId="">
                        <p:embed/>
                      </p:oleObj>
                    </mc:Choice>
                    <mc:Fallback>
                      <p:oleObj name="Equation" r:id="rId63" imgW="114120" imgH="177480" progId="">
                        <p:embed/>
                        <p:pic>
                          <p:nvPicPr>
                            <p:cNvPr id="0" name="Picture 4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543660" y="5181611"/>
                              <a:ext cx="214313" cy="3333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cxnSp>
          <p:nvCxnSpPr>
            <p:cNvPr id="168" name="Conexão recta 167"/>
            <p:cNvCxnSpPr>
              <a:endCxn id="138" idx="3"/>
            </p:cNvCxnSpPr>
            <p:nvPr/>
          </p:nvCxnSpPr>
          <p:spPr>
            <a:xfrm rot="16200000" flipV="1">
              <a:off x="5260251" y="6225337"/>
              <a:ext cx="219980" cy="5797"/>
            </a:xfrm>
            <a:prstGeom prst="line">
              <a:avLst/>
            </a:prstGeom>
            <a:ln w="44450">
              <a:solidFill>
                <a:srgbClr val="4F79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exão recta unidireccional 169"/>
            <p:cNvCxnSpPr/>
            <p:nvPr/>
          </p:nvCxnSpPr>
          <p:spPr>
            <a:xfrm rot="16200000" flipH="1" flipV="1">
              <a:off x="3424658" y="3933400"/>
              <a:ext cx="29591" cy="3878576"/>
            </a:xfrm>
            <a:prstGeom prst="straightConnector1">
              <a:avLst/>
            </a:prstGeom>
            <a:ln w="44450">
              <a:solidFill>
                <a:srgbClr val="4F792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Fluxograma: conexão 171"/>
            <p:cNvSpPr/>
            <p:nvPr/>
          </p:nvSpPr>
          <p:spPr>
            <a:xfrm>
              <a:off x="5286380" y="5786454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4F7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224321" name="Rectangle 6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4320" name="Object 64"/>
          <p:cNvGraphicFramePr>
            <a:graphicFrameLocks noChangeAspect="1"/>
          </p:cNvGraphicFramePr>
          <p:nvPr/>
        </p:nvGraphicFramePr>
        <p:xfrm>
          <a:off x="3143240" y="2786058"/>
          <a:ext cx="857256" cy="589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6" name="Equação" r:id="rId64" imgW="609600" imgH="419100" progId="Equation.3">
                  <p:embed/>
                </p:oleObj>
              </mc:Choice>
              <mc:Fallback>
                <p:oleObj name="Equação" r:id="rId64" imgW="609600" imgH="419100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2786058"/>
                        <a:ext cx="857256" cy="5893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323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24" name="Rectangle 68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26" name="Rectangle 7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27" name="Rectangle 71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29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31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cxnSp>
        <p:nvCxnSpPr>
          <p:cNvPr id="191" name="Conexão recta unidireccional 190"/>
          <p:cNvCxnSpPr/>
          <p:nvPr/>
        </p:nvCxnSpPr>
        <p:spPr>
          <a:xfrm>
            <a:off x="2643174" y="4071942"/>
            <a:ext cx="357190" cy="1588"/>
          </a:xfrm>
          <a:prstGeom prst="straightConnector1">
            <a:avLst/>
          </a:prstGeom>
          <a:ln w="44450">
            <a:solidFill>
              <a:srgbClr val="497DD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1" name="Grupo 170"/>
          <p:cNvGrpSpPr/>
          <p:nvPr/>
        </p:nvGrpSpPr>
        <p:grpSpPr>
          <a:xfrm>
            <a:off x="6286512" y="4071942"/>
            <a:ext cx="787406" cy="285752"/>
            <a:chOff x="6286512" y="4071942"/>
            <a:chExt cx="787406" cy="285752"/>
          </a:xfrm>
        </p:grpSpPr>
        <p:cxnSp>
          <p:nvCxnSpPr>
            <p:cNvPr id="199" name="Conexão recta 198"/>
            <p:cNvCxnSpPr/>
            <p:nvPr/>
          </p:nvCxnSpPr>
          <p:spPr>
            <a:xfrm>
              <a:off x="6286512" y="4071942"/>
              <a:ext cx="785818" cy="0"/>
            </a:xfrm>
            <a:prstGeom prst="line">
              <a:avLst/>
            </a:prstGeom>
            <a:ln w="38100">
              <a:solidFill>
                <a:srgbClr val="497D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exão recta unidireccional 201"/>
            <p:cNvCxnSpPr/>
            <p:nvPr/>
          </p:nvCxnSpPr>
          <p:spPr>
            <a:xfrm rot="5400000">
              <a:off x="6930248" y="4214024"/>
              <a:ext cx="285752" cy="1588"/>
            </a:xfrm>
            <a:prstGeom prst="straightConnector1">
              <a:avLst/>
            </a:prstGeom>
            <a:ln w="38100">
              <a:solidFill>
                <a:srgbClr val="497DD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upo 166"/>
          <p:cNvGrpSpPr/>
          <p:nvPr/>
        </p:nvGrpSpPr>
        <p:grpSpPr>
          <a:xfrm>
            <a:off x="1785918" y="4286256"/>
            <a:ext cx="2216166" cy="1285884"/>
            <a:chOff x="1785918" y="4286256"/>
            <a:chExt cx="2216166" cy="1285884"/>
          </a:xfrm>
        </p:grpSpPr>
        <p:cxnSp>
          <p:nvCxnSpPr>
            <p:cNvPr id="206" name="Conexão recta unidireccional 205"/>
            <p:cNvCxnSpPr/>
            <p:nvPr/>
          </p:nvCxnSpPr>
          <p:spPr>
            <a:xfrm rot="5400000" flipH="1" flipV="1">
              <a:off x="3786976" y="4499776"/>
              <a:ext cx="428628" cy="158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exão recta unidireccional 206"/>
            <p:cNvCxnSpPr/>
            <p:nvPr/>
          </p:nvCxnSpPr>
          <p:spPr>
            <a:xfrm rot="5400000" flipH="1" flipV="1">
              <a:off x="1572398" y="4499776"/>
              <a:ext cx="428628" cy="158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exão recta 208"/>
            <p:cNvCxnSpPr/>
            <p:nvPr/>
          </p:nvCxnSpPr>
          <p:spPr>
            <a:xfrm>
              <a:off x="1785918" y="4714884"/>
              <a:ext cx="2214578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exão recta unidireccional 210"/>
            <p:cNvCxnSpPr/>
            <p:nvPr/>
          </p:nvCxnSpPr>
          <p:spPr>
            <a:xfrm rot="5400000">
              <a:off x="2501092" y="5143512"/>
              <a:ext cx="856462" cy="79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2" name="CaixaDeTexto 211"/>
          <p:cNvSpPr txBox="1"/>
          <p:nvPr/>
        </p:nvSpPr>
        <p:spPr>
          <a:xfrm>
            <a:off x="1214414" y="5715016"/>
            <a:ext cx="6929486" cy="870688"/>
          </a:xfrm>
          <a:prstGeom prst="rect">
            <a:avLst/>
          </a:prstGeom>
          <a:noFill/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À </a:t>
            </a:r>
            <a:r>
              <a:rPr lang="pt-PT" b="1" dirty="0" smtClean="0">
                <a:latin typeface="Century Gothic" pitchFamily="34" charset="0"/>
              </a:rPr>
              <a:t>disjunção</a:t>
            </a:r>
            <a:r>
              <a:rPr lang="pt-PT" dirty="0" smtClean="0">
                <a:latin typeface="Century Gothic" pitchFamily="34" charset="0"/>
              </a:rPr>
              <a:t> de condições corresponde a </a:t>
            </a:r>
            <a:r>
              <a:rPr lang="pt-PT" b="1" dirty="0" smtClean="0">
                <a:latin typeface="Century Gothic" pitchFamily="34" charset="0"/>
              </a:rPr>
              <a:t>reunião</a:t>
            </a:r>
            <a:r>
              <a:rPr lang="pt-PT" dirty="0" smtClean="0">
                <a:latin typeface="Century Gothic" pitchFamily="34" charset="0"/>
              </a:rPr>
              <a:t> de conjuntos. 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24333" name="Rectangle 7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4334" name="Rectangle 78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cxnSp>
        <p:nvCxnSpPr>
          <p:cNvPr id="221" name="Conexão recta unidireccional 220"/>
          <p:cNvCxnSpPr/>
          <p:nvPr/>
        </p:nvCxnSpPr>
        <p:spPr>
          <a:xfrm rot="5400000">
            <a:off x="1214414" y="4286256"/>
            <a:ext cx="500066" cy="500066"/>
          </a:xfrm>
          <a:prstGeom prst="straightConnector1">
            <a:avLst/>
          </a:prstGeom>
          <a:ln w="38100">
            <a:solidFill>
              <a:srgbClr val="BB5F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CaixaDeTexto 228"/>
          <p:cNvSpPr txBox="1"/>
          <p:nvPr/>
        </p:nvSpPr>
        <p:spPr>
          <a:xfrm>
            <a:off x="214282" y="4857760"/>
            <a:ext cx="1357322" cy="369332"/>
          </a:xfrm>
          <a:prstGeom prst="rect">
            <a:avLst/>
          </a:prstGeom>
          <a:noFill/>
          <a:ln>
            <a:solidFill>
              <a:srgbClr val="BB5F82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Lê-se “</a:t>
            </a:r>
            <a:r>
              <a:rPr lang="pt-PT" b="1" dirty="0" smtClean="0">
                <a:latin typeface="Century Gothic" pitchFamily="34" charset="0"/>
              </a:rPr>
              <a:t>ou</a:t>
            </a:r>
            <a:r>
              <a:rPr lang="pt-PT" dirty="0" smtClean="0">
                <a:latin typeface="Century Gothic" pitchFamily="34" charset="0"/>
              </a:rPr>
              <a:t>” </a:t>
            </a:r>
            <a:endParaRPr lang="pt-PT" dirty="0">
              <a:latin typeface="Century Gothic" pitchFamily="34" charset="0"/>
            </a:endParaRPr>
          </a:p>
        </p:txBody>
      </p:sp>
      <p:graphicFrame>
        <p:nvGraphicFramePr>
          <p:cNvPr id="235570" name="Object 50"/>
          <p:cNvGraphicFramePr>
            <a:graphicFrameLocks noChangeAspect="1"/>
          </p:cNvGraphicFramePr>
          <p:nvPr/>
        </p:nvGraphicFramePr>
        <p:xfrm>
          <a:off x="1000101" y="3818148"/>
          <a:ext cx="1571635" cy="682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7" name="Equação" r:id="rId66" imgW="952200" imgH="419040" progId="Equation.3">
                  <p:embed/>
                </p:oleObj>
              </mc:Choice>
              <mc:Fallback>
                <p:oleObj name="Equação" r:id="rId66" imgW="952200" imgH="41904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1" y="3818148"/>
                        <a:ext cx="1571635" cy="6824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1" name="Object 51"/>
          <p:cNvGraphicFramePr>
            <a:graphicFrameLocks noChangeAspect="1"/>
          </p:cNvGraphicFramePr>
          <p:nvPr/>
        </p:nvGraphicFramePr>
        <p:xfrm>
          <a:off x="3143250" y="3786190"/>
          <a:ext cx="3143262" cy="582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8" name="Equação" r:id="rId68" imgW="2222280" imgH="419040" progId="Equation.3">
                  <p:embed/>
                </p:oleObj>
              </mc:Choice>
              <mc:Fallback>
                <p:oleObj name="Equação" r:id="rId68" imgW="2222280" imgH="419040" progId="Equation.3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3786190"/>
                        <a:ext cx="3143262" cy="5827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" name="Botão de acção: retroceder ou anterior 172">
            <a:hlinkClick r:id="" action="ppaction://hlinkshowjump?jump=previousslide" highlightClick="1"/>
          </p:cNvPr>
          <p:cNvSpPr/>
          <p:nvPr/>
        </p:nvSpPr>
        <p:spPr>
          <a:xfrm>
            <a:off x="142844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4" name="Botão de acção: avançar ou seguinte 173">
            <a:hlinkClick r:id="" action="ppaction://hlinkshowjump?jump=nextslide" highlightClick="1"/>
          </p:cNvPr>
          <p:cNvSpPr/>
          <p:nvPr/>
        </p:nvSpPr>
        <p:spPr>
          <a:xfrm>
            <a:off x="571472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4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4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2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2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22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4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4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4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35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35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35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23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49" grpId="0"/>
      <p:bldP spid="50" grpId="0" animBg="1"/>
      <p:bldP spid="51" grpId="0" animBg="1"/>
      <p:bldP spid="57" grpId="0" animBg="1"/>
      <p:bldP spid="212" grpId="0" animBg="1"/>
      <p:bldP spid="22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786182" y="2071678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Fim…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3" name="Botão de acção: home 2">
            <a:hlinkClick r:id="rId2" action="ppaction://hlinksldjump" highlightClick="1"/>
          </p:cNvPr>
          <p:cNvSpPr/>
          <p:nvPr/>
        </p:nvSpPr>
        <p:spPr>
          <a:xfrm>
            <a:off x="8358214" y="5643578"/>
            <a:ext cx="500066" cy="92869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2000232" y="500042"/>
            <a:ext cx="7406640" cy="147218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pt-PT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Operações em I</a:t>
            </a:r>
            <a:r>
              <a:rPr kumimoji="0" lang="pt-PT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</a:t>
            </a:r>
            <a:endParaRPr kumimoji="0" lang="pt-PT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0100" y="1928802"/>
            <a:ext cx="7715304" cy="1417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Ao passar do </a:t>
            </a:r>
            <a:r>
              <a:rPr lang="pt-PT" sz="2000" b="1" dirty="0" smtClean="0">
                <a:latin typeface="Century Gothic" pitchFamily="34" charset="0"/>
              </a:rPr>
              <a:t>conjunto Q</a:t>
            </a:r>
            <a:r>
              <a:rPr lang="pt-PT" sz="2000" dirty="0" smtClean="0">
                <a:latin typeface="Century Gothic" pitchFamily="34" charset="0"/>
              </a:rPr>
              <a:t> para o </a:t>
            </a:r>
            <a:r>
              <a:rPr lang="pt-PT" sz="2000" b="1" dirty="0" smtClean="0">
                <a:latin typeface="Century Gothic" pitchFamily="34" charset="0"/>
              </a:rPr>
              <a:t>conjunto IR </a:t>
            </a:r>
            <a:r>
              <a:rPr lang="pt-PT" sz="2000" dirty="0" smtClean="0">
                <a:latin typeface="Century Gothic" pitchFamily="34" charset="0"/>
              </a:rPr>
              <a:t>as </a:t>
            </a:r>
            <a:r>
              <a:rPr lang="pt-PT" sz="2000" b="1" dirty="0" smtClean="0">
                <a:latin typeface="Century Gothic" pitchFamily="34" charset="0"/>
              </a:rPr>
              <a:t>regras </a:t>
            </a:r>
            <a:r>
              <a:rPr lang="pt-PT" sz="2000" dirty="0" smtClean="0">
                <a:latin typeface="Century Gothic" pitchFamily="34" charset="0"/>
              </a:rPr>
              <a:t>de cálculo e as </a:t>
            </a:r>
            <a:r>
              <a:rPr lang="pt-PT" sz="2000" b="1" dirty="0" smtClean="0">
                <a:latin typeface="Century Gothic" pitchFamily="34" charset="0"/>
              </a:rPr>
              <a:t>propriedades </a:t>
            </a:r>
            <a:r>
              <a:rPr lang="pt-PT" sz="2000" dirty="0" smtClean="0">
                <a:latin typeface="Century Gothic" pitchFamily="34" charset="0"/>
              </a:rPr>
              <a:t>das operações mantêm-se </a:t>
            </a:r>
            <a:r>
              <a:rPr lang="pt-PT" sz="2000" b="1" dirty="0" smtClean="0">
                <a:latin typeface="Century Gothic" pitchFamily="34" charset="0"/>
              </a:rPr>
              <a:t>validas.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071538" y="4286256"/>
            <a:ext cx="7643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Podemos operar em IR, obtendo resultados com </a:t>
            </a:r>
            <a:r>
              <a:rPr lang="pt-PT" sz="2000" b="1" dirty="0" smtClean="0">
                <a:latin typeface="Century Gothic" pitchFamily="34" charset="0"/>
              </a:rPr>
              <a:t>valores </a:t>
            </a:r>
            <a:r>
              <a:rPr lang="pt-PT" sz="2000" b="1" dirty="0" err="1" smtClean="0">
                <a:latin typeface="Century Gothic" pitchFamily="34" charset="0"/>
              </a:rPr>
              <a:t>exatos</a:t>
            </a:r>
            <a:r>
              <a:rPr lang="pt-PT" sz="2000" b="1" dirty="0" smtClean="0">
                <a:latin typeface="Century Gothic" pitchFamily="34" charset="0"/>
              </a:rPr>
              <a:t>.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5" name="Botão de acção: retroceder ou anterior 4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Botão de acção: avançar ou seguinte 5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142852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Calcular uma soma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72033" name="Object 1"/>
          <p:cNvGraphicFramePr>
            <a:graphicFrameLocks noChangeAspect="1"/>
          </p:cNvGraphicFramePr>
          <p:nvPr/>
        </p:nvGraphicFramePr>
        <p:xfrm>
          <a:off x="1357290" y="831828"/>
          <a:ext cx="2266950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64" name="Equação" r:id="rId3" imgW="838080" imgH="228600" progId="Equation.3">
                  <p:embed/>
                </p:oleObj>
              </mc:Choice>
              <mc:Fallback>
                <p:oleObj name="Equação" r:id="rId3" imgW="83808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831828"/>
                        <a:ext cx="2266950" cy="60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35" name="Object 3"/>
          <p:cNvGraphicFramePr>
            <a:graphicFrameLocks noChangeAspect="1"/>
          </p:cNvGraphicFramePr>
          <p:nvPr/>
        </p:nvGraphicFramePr>
        <p:xfrm>
          <a:off x="3643306" y="785794"/>
          <a:ext cx="1643074" cy="767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65" name="Equação" r:id="rId5" imgW="622080" imgH="241200" progId="Equation.3">
                  <p:embed/>
                </p:oleObj>
              </mc:Choice>
              <mc:Fallback>
                <p:oleObj name="Equação" r:id="rId5" imgW="62208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785794"/>
                        <a:ext cx="1643074" cy="7672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36" name="Object 4"/>
          <p:cNvGraphicFramePr>
            <a:graphicFrameLocks noChangeAspect="1"/>
          </p:cNvGraphicFramePr>
          <p:nvPr/>
        </p:nvGraphicFramePr>
        <p:xfrm>
          <a:off x="5357818" y="928670"/>
          <a:ext cx="1168400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66" name="Equação" r:id="rId7" imgW="431640" imgH="228600" progId="Equation.3">
                  <p:embed/>
                </p:oleObj>
              </mc:Choice>
              <mc:Fallback>
                <p:oleObj name="Equação" r:id="rId7" imgW="43164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928670"/>
                        <a:ext cx="1168400" cy="611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haveta à direita 6"/>
          <p:cNvSpPr/>
          <p:nvPr/>
        </p:nvSpPr>
        <p:spPr>
          <a:xfrm flipH="1">
            <a:off x="4240528" y="1142984"/>
            <a:ext cx="45719" cy="857256"/>
          </a:xfrm>
          <a:prstGeom prst="rightBrace">
            <a:avLst/>
          </a:prstGeom>
          <a:ln w="28575"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72037" name="Object 5"/>
          <p:cNvGraphicFramePr>
            <a:graphicFrameLocks noChangeAspect="1"/>
          </p:cNvGraphicFramePr>
          <p:nvPr/>
        </p:nvGraphicFramePr>
        <p:xfrm>
          <a:off x="4000496" y="1714488"/>
          <a:ext cx="307975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67" name="Equação" r:id="rId9" imgW="114120" imgH="177480" progId="Equation.3">
                  <p:embed/>
                </p:oleObj>
              </mc:Choice>
              <mc:Fallback>
                <p:oleObj name="Equação" r:id="rId9" imgW="11412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1714488"/>
                        <a:ext cx="307975" cy="47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cxnSp>
        <p:nvCxnSpPr>
          <p:cNvPr id="36" name="Conexão recta unidireccional 35"/>
          <p:cNvCxnSpPr/>
          <p:nvPr/>
        </p:nvCxnSpPr>
        <p:spPr>
          <a:xfrm rot="16200000" flipV="1">
            <a:off x="1571604" y="1714488"/>
            <a:ext cx="785818" cy="214314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xão recta unidireccional 37"/>
          <p:cNvCxnSpPr/>
          <p:nvPr/>
        </p:nvCxnSpPr>
        <p:spPr>
          <a:xfrm flipV="1">
            <a:off x="2071670" y="1428736"/>
            <a:ext cx="857256" cy="78581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/>
          <p:cNvSpPr txBox="1"/>
          <p:nvPr/>
        </p:nvSpPr>
        <p:spPr>
          <a:xfrm>
            <a:off x="1857356" y="2357430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é comum às duas parcelas  da soma</a:t>
            </a:r>
            <a:endParaRPr lang="pt-PT" sz="2000" dirty="0">
              <a:latin typeface="Century Gothic" pitchFamily="34" charset="0"/>
            </a:endParaRPr>
          </a:p>
        </p:txBody>
      </p:sp>
      <p:graphicFrame>
        <p:nvGraphicFramePr>
          <p:cNvPr id="172046" name="Object 14"/>
          <p:cNvGraphicFramePr>
            <a:graphicFrameLocks noChangeAspect="1"/>
          </p:cNvGraphicFramePr>
          <p:nvPr/>
        </p:nvGraphicFramePr>
        <p:xfrm>
          <a:off x="1500166" y="2357430"/>
          <a:ext cx="428627" cy="401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68" name="Equação" r:id="rId11" imgW="241200" imgH="228600" progId="Equation.3">
                  <p:embed/>
                </p:oleObj>
              </mc:Choice>
              <mc:Fallback>
                <p:oleObj name="Equação" r:id="rId11" imgW="241200" imgH="2286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2357430"/>
                        <a:ext cx="428627" cy="4015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CaixaDeTexto 40"/>
          <p:cNvSpPr txBox="1"/>
          <p:nvPr/>
        </p:nvSpPr>
        <p:spPr>
          <a:xfrm>
            <a:off x="1142976" y="3357562"/>
            <a:ext cx="750099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err="1" smtClean="0">
                <a:solidFill>
                  <a:srgbClr val="2A59A6"/>
                </a:solidFill>
                <a:latin typeface="Century Gothic" pitchFamily="34" charset="0"/>
              </a:rPr>
              <a:t>Efetuar</a:t>
            </a: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 um produto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720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72047" name="Object 15"/>
          <p:cNvGraphicFramePr>
            <a:graphicFrameLocks noChangeAspect="1"/>
          </p:cNvGraphicFramePr>
          <p:nvPr/>
        </p:nvGraphicFramePr>
        <p:xfrm>
          <a:off x="1357290" y="4071942"/>
          <a:ext cx="171291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69" name="Equação" r:id="rId13" imgW="914400" imgH="228600" progId="Equation.3">
                  <p:embed/>
                </p:oleObj>
              </mc:Choice>
              <mc:Fallback>
                <p:oleObj name="Equação" r:id="rId13" imgW="914400" imgH="2286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4071942"/>
                        <a:ext cx="171291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49" name="Object 17"/>
          <p:cNvGraphicFramePr>
            <a:graphicFrameLocks noChangeAspect="1"/>
          </p:cNvGraphicFramePr>
          <p:nvPr/>
        </p:nvGraphicFramePr>
        <p:xfrm>
          <a:off x="3071802" y="4071942"/>
          <a:ext cx="171291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0" name="Equação" r:id="rId15" imgW="914400" imgH="228600" progId="Equation.3">
                  <p:embed/>
                </p:oleObj>
              </mc:Choice>
              <mc:Fallback>
                <p:oleObj name="Equação" r:id="rId15" imgW="914400" imgH="2286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02" y="4071942"/>
                        <a:ext cx="1712913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50" name="Object 18"/>
          <p:cNvGraphicFramePr>
            <a:graphicFrameLocks noChangeAspect="1"/>
          </p:cNvGraphicFramePr>
          <p:nvPr/>
        </p:nvGraphicFramePr>
        <p:xfrm>
          <a:off x="4786314" y="4071942"/>
          <a:ext cx="9271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1" name="Equação" r:id="rId17" imgW="495000" imgH="228600" progId="Equation.3">
                  <p:embed/>
                </p:oleObj>
              </mc:Choice>
              <mc:Fallback>
                <p:oleObj name="Equação" r:id="rId17" imgW="495000" imgH="2286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4" y="4071942"/>
                        <a:ext cx="92710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CaixaDeTexto 45"/>
          <p:cNvSpPr txBox="1"/>
          <p:nvPr/>
        </p:nvSpPr>
        <p:spPr>
          <a:xfrm>
            <a:off x="6715140" y="2571744"/>
            <a:ext cx="1678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Nota: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7205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72051" name="Object 19"/>
          <p:cNvGraphicFramePr>
            <a:graphicFrameLocks noChangeAspect="1"/>
          </p:cNvGraphicFramePr>
          <p:nvPr/>
        </p:nvGraphicFramePr>
        <p:xfrm>
          <a:off x="6715140" y="3143248"/>
          <a:ext cx="12414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2" name="Equação" r:id="rId19" imgW="660240" imgH="228600" progId="Equation.3">
                  <p:embed/>
                </p:oleObj>
              </mc:Choice>
              <mc:Fallback>
                <p:oleObj name="Equação" r:id="rId19" imgW="660240" imgH="2286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3143248"/>
                        <a:ext cx="124142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53" name="Object 21"/>
          <p:cNvGraphicFramePr>
            <a:graphicFrameLocks noChangeAspect="1"/>
          </p:cNvGraphicFramePr>
          <p:nvPr/>
        </p:nvGraphicFramePr>
        <p:xfrm>
          <a:off x="7858148" y="3143248"/>
          <a:ext cx="8128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3" name="Equação" r:id="rId21" imgW="431640" imgH="228600" progId="Equation.3">
                  <p:embed/>
                </p:oleObj>
              </mc:Choice>
              <mc:Fallback>
                <p:oleObj name="Equação" r:id="rId21" imgW="431640" imgH="22860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48" y="3143248"/>
                        <a:ext cx="81280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ectângulo 51"/>
          <p:cNvSpPr/>
          <p:nvPr/>
        </p:nvSpPr>
        <p:spPr>
          <a:xfrm>
            <a:off x="1000100" y="928670"/>
            <a:ext cx="455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dirty="0" smtClean="0">
                <a:sym typeface="Wingdings"/>
              </a:rPr>
              <a:t></a:t>
            </a:r>
            <a:endParaRPr lang="pt-PT" sz="2400" dirty="0"/>
          </a:p>
        </p:txBody>
      </p:sp>
      <p:sp>
        <p:nvSpPr>
          <p:cNvPr id="53" name="Rectângulo 52"/>
          <p:cNvSpPr/>
          <p:nvPr/>
        </p:nvSpPr>
        <p:spPr>
          <a:xfrm>
            <a:off x="928662" y="4071942"/>
            <a:ext cx="455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dirty="0" smtClean="0">
                <a:sym typeface="Wingdings"/>
              </a:rPr>
              <a:t></a:t>
            </a:r>
            <a:endParaRPr lang="pt-PT" sz="2400" dirty="0"/>
          </a:p>
        </p:txBody>
      </p:sp>
      <p:sp>
        <p:nvSpPr>
          <p:cNvPr id="54" name="Rectângulo 53"/>
          <p:cNvSpPr/>
          <p:nvPr/>
        </p:nvSpPr>
        <p:spPr>
          <a:xfrm>
            <a:off x="928662" y="5345130"/>
            <a:ext cx="455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dirty="0" smtClean="0">
                <a:sym typeface="Wingdings"/>
              </a:rPr>
              <a:t></a:t>
            </a:r>
            <a:endParaRPr lang="pt-PT" sz="2400" dirty="0"/>
          </a:p>
        </p:txBody>
      </p:sp>
      <p:sp>
        <p:nvSpPr>
          <p:cNvPr id="17205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72057" name="Object 25"/>
          <p:cNvGraphicFramePr>
            <a:graphicFrameLocks noChangeAspect="1"/>
          </p:cNvGraphicFramePr>
          <p:nvPr/>
        </p:nvGraphicFramePr>
        <p:xfrm>
          <a:off x="1285852" y="5273692"/>
          <a:ext cx="117316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4" name="Equação" r:id="rId23" imgW="749160" imgH="419040" progId="Equation.3">
                  <p:embed/>
                </p:oleObj>
              </mc:Choice>
              <mc:Fallback>
                <p:oleObj name="Equação" r:id="rId23" imgW="749160" imgH="41904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5273692"/>
                        <a:ext cx="1173163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58" name="Object 26"/>
          <p:cNvGraphicFramePr>
            <a:graphicFrameLocks noChangeAspect="1"/>
          </p:cNvGraphicFramePr>
          <p:nvPr/>
        </p:nvGraphicFramePr>
        <p:xfrm>
          <a:off x="2500298" y="5202254"/>
          <a:ext cx="814387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5" name="Equação" r:id="rId25" imgW="520560" imgH="457200" progId="Equation.3">
                  <p:embed/>
                </p:oleObj>
              </mc:Choice>
              <mc:Fallback>
                <p:oleObj name="Equação" r:id="rId25" imgW="520560" imgH="45720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5202254"/>
                        <a:ext cx="814387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59" name="Object 27"/>
          <p:cNvGraphicFramePr>
            <a:graphicFrameLocks noChangeAspect="1"/>
          </p:cNvGraphicFramePr>
          <p:nvPr/>
        </p:nvGraphicFramePr>
        <p:xfrm>
          <a:off x="3286116" y="5202254"/>
          <a:ext cx="833437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6" name="Equação" r:id="rId27" imgW="533160" imgH="457200" progId="Equation.3">
                  <p:embed/>
                </p:oleObj>
              </mc:Choice>
              <mc:Fallback>
                <p:oleObj name="Equação" r:id="rId27" imgW="533160" imgH="4572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16" y="5202254"/>
                        <a:ext cx="833437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60" name="Object 28"/>
          <p:cNvGraphicFramePr>
            <a:graphicFrameLocks noChangeAspect="1"/>
          </p:cNvGraphicFramePr>
          <p:nvPr/>
        </p:nvGraphicFramePr>
        <p:xfrm>
          <a:off x="7123113" y="3714750"/>
          <a:ext cx="69532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7" name="Equação" r:id="rId29" imgW="444240" imgH="457200" progId="Equation.3">
                  <p:embed/>
                </p:oleObj>
              </mc:Choice>
              <mc:Fallback>
                <p:oleObj name="Equação" r:id="rId29" imgW="444240" imgH="45720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3113" y="3714750"/>
                        <a:ext cx="69532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61" name="Object 29"/>
          <p:cNvGraphicFramePr>
            <a:graphicFrameLocks noChangeAspect="1"/>
          </p:cNvGraphicFramePr>
          <p:nvPr/>
        </p:nvGraphicFramePr>
        <p:xfrm>
          <a:off x="7697788" y="3714750"/>
          <a:ext cx="693737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8" name="Equação" r:id="rId31" imgW="444240" imgH="444240" progId="Equation.3">
                  <p:embed/>
                </p:oleObj>
              </mc:Choice>
              <mc:Fallback>
                <p:oleObj name="Equação" r:id="rId31" imgW="444240" imgH="44424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7788" y="3714750"/>
                        <a:ext cx="693737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62" name="Object 30"/>
          <p:cNvGraphicFramePr>
            <a:graphicFrameLocks noChangeAspect="1"/>
          </p:cNvGraphicFramePr>
          <p:nvPr/>
        </p:nvGraphicFramePr>
        <p:xfrm>
          <a:off x="8348663" y="3867150"/>
          <a:ext cx="376237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9" name="Equação" r:id="rId33" imgW="241200" imgH="215640" progId="Equation.3">
                  <p:embed/>
                </p:oleObj>
              </mc:Choice>
              <mc:Fallback>
                <p:oleObj name="Equação" r:id="rId33" imgW="241200" imgH="21564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8663" y="3867150"/>
                        <a:ext cx="376237" cy="338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63" name="Object 31"/>
          <p:cNvGraphicFramePr>
            <a:graphicFrameLocks noChangeAspect="1"/>
          </p:cNvGraphicFramePr>
          <p:nvPr/>
        </p:nvGraphicFramePr>
        <p:xfrm>
          <a:off x="4205288" y="5354645"/>
          <a:ext cx="4953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80" name="Equação" r:id="rId35" imgW="317160" imgH="215640" progId="Equation.3">
                  <p:embed/>
                </p:oleObj>
              </mc:Choice>
              <mc:Fallback>
                <p:oleObj name="Equação" r:id="rId35" imgW="317160" imgH="21564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5288" y="5354645"/>
                        <a:ext cx="495300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CaixaDeTexto 63"/>
          <p:cNvSpPr txBox="1"/>
          <p:nvPr/>
        </p:nvSpPr>
        <p:spPr>
          <a:xfrm>
            <a:off x="6286512" y="321468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ym typeface="Symbol"/>
              </a:rPr>
              <a:t></a:t>
            </a:r>
            <a:endParaRPr lang="pt-PT" dirty="0" smtClean="0"/>
          </a:p>
        </p:txBody>
      </p:sp>
      <p:sp>
        <p:nvSpPr>
          <p:cNvPr id="65" name="CaixaDeTexto 64"/>
          <p:cNvSpPr txBox="1"/>
          <p:nvPr/>
        </p:nvSpPr>
        <p:spPr>
          <a:xfrm>
            <a:off x="6500826" y="392906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ym typeface="Symbol"/>
              </a:rPr>
              <a:t></a:t>
            </a:r>
            <a:endParaRPr lang="pt-PT" dirty="0" smtClean="0"/>
          </a:p>
        </p:txBody>
      </p:sp>
      <p:sp>
        <p:nvSpPr>
          <p:cNvPr id="37" name="Botão de acção: retroceder ou anterior 36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0" name="Botão de acção: avançar ou seguinte 39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2" name="Conexão recta unidireccional 41"/>
          <p:cNvCxnSpPr/>
          <p:nvPr/>
        </p:nvCxnSpPr>
        <p:spPr>
          <a:xfrm rot="5400000" flipH="1" flipV="1">
            <a:off x="1464447" y="4607727"/>
            <a:ext cx="357190" cy="158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xão recta unidireccional 43"/>
          <p:cNvCxnSpPr/>
          <p:nvPr/>
        </p:nvCxnSpPr>
        <p:spPr>
          <a:xfrm rot="5400000" flipH="1" flipV="1">
            <a:off x="2179621" y="4678371"/>
            <a:ext cx="357190" cy="158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2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7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72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17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7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17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2" dur="500"/>
                                        <p:tgtEl>
                                          <p:spTgt spid="17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2" dur="500"/>
                                        <p:tgtEl>
                                          <p:spTgt spid="17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17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7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7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17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7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7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9" grpId="0"/>
      <p:bldP spid="41" grpId="0"/>
      <p:bldP spid="46" grpId="0"/>
      <p:bldP spid="52" grpId="0"/>
      <p:bldP spid="52" grpId="1"/>
      <p:bldP spid="53" grpId="0"/>
      <p:bldP spid="54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9" name="CaixaDeTexto 8"/>
          <p:cNvSpPr txBox="1"/>
          <p:nvPr/>
        </p:nvSpPr>
        <p:spPr>
          <a:xfrm>
            <a:off x="1000100" y="214290"/>
            <a:ext cx="7500990" cy="112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Caso notável – Quadrado do binómio</a:t>
            </a:r>
          </a:p>
          <a:p>
            <a:pPr>
              <a:lnSpc>
                <a:spcPct val="150000"/>
              </a:lnSpc>
            </a:pP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72038" name="Object 6"/>
          <p:cNvGraphicFramePr>
            <a:graphicFrameLocks noChangeAspect="1"/>
          </p:cNvGraphicFramePr>
          <p:nvPr/>
        </p:nvGraphicFramePr>
        <p:xfrm>
          <a:off x="1214414" y="2500306"/>
          <a:ext cx="1681162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7" name="Equação" r:id="rId3" imgW="698400" imgH="279360" progId="Equation.3">
                  <p:embed/>
                </p:oleObj>
              </mc:Choice>
              <mc:Fallback>
                <p:oleObj name="Equação" r:id="rId3" imgW="698400" imgH="2793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2500306"/>
                        <a:ext cx="1681162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72040" name="Object 8"/>
          <p:cNvGraphicFramePr>
            <a:graphicFrameLocks noChangeAspect="1"/>
          </p:cNvGraphicFramePr>
          <p:nvPr/>
        </p:nvGraphicFramePr>
        <p:xfrm>
          <a:off x="1428728" y="1142984"/>
          <a:ext cx="14668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8" name="Equação" r:id="rId5" imgW="609480" imgH="241200" progId="Equation.3">
                  <p:embed/>
                </p:oleObj>
              </mc:Choice>
              <mc:Fallback>
                <p:oleObj name="Equação" r:id="rId5" imgW="60948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1142984"/>
                        <a:ext cx="146685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42" name="Object 10"/>
          <p:cNvGraphicFramePr>
            <a:graphicFrameLocks noChangeAspect="1"/>
          </p:cNvGraphicFramePr>
          <p:nvPr/>
        </p:nvGraphicFramePr>
        <p:xfrm>
          <a:off x="3000364" y="1142984"/>
          <a:ext cx="1985962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9" name="Equação" r:id="rId7" imgW="825480" imgH="203040" progId="Equation.3">
                  <p:embed/>
                </p:oleObj>
              </mc:Choice>
              <mc:Fallback>
                <p:oleObj name="Equação" r:id="rId7" imgW="82548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4" y="1142984"/>
                        <a:ext cx="1985962" cy="48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43" name="Object 11"/>
          <p:cNvGraphicFramePr>
            <a:graphicFrameLocks noChangeAspect="1"/>
          </p:cNvGraphicFramePr>
          <p:nvPr/>
        </p:nvGraphicFramePr>
        <p:xfrm>
          <a:off x="2857488" y="2571744"/>
          <a:ext cx="3451225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0" name="Equação" r:id="rId9" imgW="1434960" imgH="279360" progId="Equation.3">
                  <p:embed/>
                </p:oleObj>
              </mc:Choice>
              <mc:Fallback>
                <p:oleObj name="Equação" r:id="rId9" imgW="1434960" imgH="27936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488" y="2571744"/>
                        <a:ext cx="3451225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44" name="Object 12"/>
          <p:cNvGraphicFramePr>
            <a:graphicFrameLocks noChangeAspect="1"/>
          </p:cNvGraphicFramePr>
          <p:nvPr/>
        </p:nvGraphicFramePr>
        <p:xfrm>
          <a:off x="2714612" y="4071942"/>
          <a:ext cx="2687638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1" name="Equação" r:id="rId11" imgW="1117440" imgH="215640" progId="Equation.3">
                  <p:embed/>
                </p:oleObj>
              </mc:Choice>
              <mc:Fallback>
                <p:oleObj name="Equação" r:id="rId11" imgW="111744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4071942"/>
                        <a:ext cx="2687638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45" name="Object 13"/>
          <p:cNvGraphicFramePr>
            <a:graphicFrameLocks noChangeAspect="1"/>
          </p:cNvGraphicFramePr>
          <p:nvPr/>
        </p:nvGraphicFramePr>
        <p:xfrm>
          <a:off x="2928926" y="5429264"/>
          <a:ext cx="1895475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2" name="Equação" r:id="rId13" imgW="787320" imgH="215640" progId="Equation.3">
                  <p:embed/>
                </p:oleObj>
              </mc:Choice>
              <mc:Fallback>
                <p:oleObj name="Equação" r:id="rId13" imgW="787320" imgH="215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5429264"/>
                        <a:ext cx="1895475" cy="51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Conexão recta unidireccional 18"/>
          <p:cNvCxnSpPr/>
          <p:nvPr/>
        </p:nvCxnSpPr>
        <p:spPr>
          <a:xfrm rot="5400000">
            <a:off x="1250133" y="2107397"/>
            <a:ext cx="928694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recta unidireccional 19"/>
          <p:cNvCxnSpPr/>
          <p:nvPr/>
        </p:nvCxnSpPr>
        <p:spPr>
          <a:xfrm rot="5400000">
            <a:off x="1679555" y="2107397"/>
            <a:ext cx="927900" cy="794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unidireccional 23"/>
          <p:cNvCxnSpPr/>
          <p:nvPr/>
        </p:nvCxnSpPr>
        <p:spPr>
          <a:xfrm rot="5400000">
            <a:off x="2786844" y="2070884"/>
            <a:ext cx="857256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xão recta unidireccional 26"/>
          <p:cNvCxnSpPr/>
          <p:nvPr/>
        </p:nvCxnSpPr>
        <p:spPr>
          <a:xfrm rot="16200000" flipH="1">
            <a:off x="3714744" y="1928802"/>
            <a:ext cx="1143008" cy="42862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xão recta unidireccional 29"/>
          <p:cNvCxnSpPr/>
          <p:nvPr/>
        </p:nvCxnSpPr>
        <p:spPr>
          <a:xfrm rot="16200000" flipH="1">
            <a:off x="4107653" y="1750207"/>
            <a:ext cx="1214446" cy="857256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xão recta unidireccional 32"/>
          <p:cNvCxnSpPr/>
          <p:nvPr/>
        </p:nvCxnSpPr>
        <p:spPr>
          <a:xfrm rot="16200000" flipH="1">
            <a:off x="4572000" y="1714488"/>
            <a:ext cx="1285884" cy="857256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/>
          <p:cNvSpPr txBox="1"/>
          <p:nvPr/>
        </p:nvSpPr>
        <p:spPr>
          <a:xfrm>
            <a:off x="6000728" y="5072074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Notas: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graphicFrame>
        <p:nvGraphicFramePr>
          <p:cNvPr id="175116" name="Object 12"/>
          <p:cNvGraphicFramePr>
            <a:graphicFrameLocks noChangeAspect="1"/>
          </p:cNvGraphicFramePr>
          <p:nvPr/>
        </p:nvGraphicFramePr>
        <p:xfrm>
          <a:off x="7000892" y="5500702"/>
          <a:ext cx="1285884" cy="585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3" name="Equação" r:id="rId15" imgW="609480" imgH="279360" progId="Equation.3">
                  <p:embed/>
                </p:oleObj>
              </mc:Choice>
              <mc:Fallback>
                <p:oleObj name="Equação" r:id="rId15" imgW="609480" imgH="27936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2" y="5500702"/>
                        <a:ext cx="1285884" cy="5858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Conexão recta unidireccional 35"/>
          <p:cNvCxnSpPr/>
          <p:nvPr/>
        </p:nvCxnSpPr>
        <p:spPr>
          <a:xfrm rot="16200000" flipH="1">
            <a:off x="3036083" y="4964917"/>
            <a:ext cx="714380" cy="214314"/>
          </a:xfrm>
          <a:prstGeom prst="straightConnector1">
            <a:avLst/>
          </a:prstGeom>
          <a:ln w="31750">
            <a:solidFill>
              <a:srgbClr val="2A59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xão recta unidireccional 38"/>
          <p:cNvCxnSpPr/>
          <p:nvPr/>
        </p:nvCxnSpPr>
        <p:spPr>
          <a:xfrm rot="10800000" flipV="1">
            <a:off x="3428992" y="4572008"/>
            <a:ext cx="1285884" cy="785818"/>
          </a:xfrm>
          <a:prstGeom prst="straightConnector1">
            <a:avLst/>
          </a:prstGeom>
          <a:ln w="31750">
            <a:solidFill>
              <a:srgbClr val="2A59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Botão de acção: retroceder ou anterior 21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Botão de acção: avançar ou seguinte 22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25" name="Conexão recta unidireccional 24"/>
          <p:cNvCxnSpPr/>
          <p:nvPr/>
        </p:nvCxnSpPr>
        <p:spPr>
          <a:xfrm rot="5400000">
            <a:off x="3536149" y="3536157"/>
            <a:ext cx="928694" cy="285752"/>
          </a:xfrm>
          <a:prstGeom prst="straightConnector1">
            <a:avLst/>
          </a:prstGeom>
          <a:ln w="31750">
            <a:solidFill>
              <a:srgbClr val="2A59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cta unidireccional 28"/>
          <p:cNvCxnSpPr/>
          <p:nvPr/>
        </p:nvCxnSpPr>
        <p:spPr>
          <a:xfrm rot="10800000" flipV="1">
            <a:off x="3857620" y="3071810"/>
            <a:ext cx="1357322" cy="1000132"/>
          </a:xfrm>
          <a:prstGeom prst="straightConnector1">
            <a:avLst/>
          </a:prstGeom>
          <a:ln w="31750">
            <a:solidFill>
              <a:srgbClr val="2A59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xão recta unidireccional 33"/>
          <p:cNvCxnSpPr/>
          <p:nvPr/>
        </p:nvCxnSpPr>
        <p:spPr>
          <a:xfrm rot="5400000">
            <a:off x="2786050" y="3571876"/>
            <a:ext cx="785818" cy="71438"/>
          </a:xfrm>
          <a:prstGeom prst="straightConnector1">
            <a:avLst/>
          </a:prstGeom>
          <a:ln w="31750">
            <a:solidFill>
              <a:srgbClr val="2A59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xão recta unidireccional 37"/>
          <p:cNvCxnSpPr/>
          <p:nvPr/>
        </p:nvCxnSpPr>
        <p:spPr>
          <a:xfrm rot="5400000">
            <a:off x="4893471" y="3321843"/>
            <a:ext cx="928694" cy="714380"/>
          </a:xfrm>
          <a:prstGeom prst="straightConnector1">
            <a:avLst/>
          </a:prstGeom>
          <a:ln w="31750">
            <a:solidFill>
              <a:srgbClr val="2A59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75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7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9" name="CaixaDeTexto 8"/>
          <p:cNvSpPr txBox="1"/>
          <p:nvPr/>
        </p:nvSpPr>
        <p:spPr>
          <a:xfrm>
            <a:off x="1142976" y="285728"/>
            <a:ext cx="7500990" cy="112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Caso notável – diferença de quadrados</a:t>
            </a:r>
          </a:p>
          <a:p>
            <a:pPr>
              <a:lnSpc>
                <a:spcPct val="150000"/>
              </a:lnSpc>
            </a:pP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72042" name="Object 10"/>
          <p:cNvGraphicFramePr>
            <a:graphicFrameLocks noChangeAspect="1"/>
          </p:cNvGraphicFramePr>
          <p:nvPr/>
        </p:nvGraphicFramePr>
        <p:xfrm>
          <a:off x="3500430" y="857232"/>
          <a:ext cx="1100138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5" name="Equação" r:id="rId3" imgW="457200" imgH="203040" progId="Equation.3">
                  <p:embed/>
                </p:oleObj>
              </mc:Choice>
              <mc:Fallback>
                <p:oleObj name="Equação" r:id="rId3" imgW="45720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857232"/>
                        <a:ext cx="1100138" cy="48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Conexão recta unidireccional 18"/>
          <p:cNvCxnSpPr/>
          <p:nvPr/>
        </p:nvCxnSpPr>
        <p:spPr>
          <a:xfrm rot="5400000">
            <a:off x="1036613" y="1820851"/>
            <a:ext cx="928694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recta unidireccional 19"/>
          <p:cNvCxnSpPr/>
          <p:nvPr/>
        </p:nvCxnSpPr>
        <p:spPr>
          <a:xfrm rot="16200000" flipH="1">
            <a:off x="1500563" y="1786323"/>
            <a:ext cx="1143008" cy="142082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unidireccional 23"/>
          <p:cNvCxnSpPr/>
          <p:nvPr/>
        </p:nvCxnSpPr>
        <p:spPr>
          <a:xfrm rot="16200000" flipH="1">
            <a:off x="2214546" y="1714488"/>
            <a:ext cx="1000132" cy="28575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xão recta unidireccional 26"/>
          <p:cNvCxnSpPr/>
          <p:nvPr/>
        </p:nvCxnSpPr>
        <p:spPr>
          <a:xfrm rot="16200000" flipH="1">
            <a:off x="3536149" y="1464455"/>
            <a:ext cx="1214446" cy="8572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xão recta unidireccional 32"/>
          <p:cNvCxnSpPr/>
          <p:nvPr/>
        </p:nvCxnSpPr>
        <p:spPr>
          <a:xfrm>
            <a:off x="4429124" y="1285860"/>
            <a:ext cx="1285884" cy="1214446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/>
          <p:cNvSpPr txBox="1"/>
          <p:nvPr/>
        </p:nvSpPr>
        <p:spPr>
          <a:xfrm>
            <a:off x="1142976" y="378619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Notas: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graphicFrame>
        <p:nvGraphicFramePr>
          <p:cNvPr id="175116" name="Object 12"/>
          <p:cNvGraphicFramePr>
            <a:graphicFrameLocks noChangeAspect="1"/>
          </p:cNvGraphicFramePr>
          <p:nvPr/>
        </p:nvGraphicFramePr>
        <p:xfrm>
          <a:off x="1857356" y="4500570"/>
          <a:ext cx="1285884" cy="585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6" name="Equação" r:id="rId5" imgW="609480" imgH="279360" progId="Equation.3">
                  <p:embed/>
                </p:oleObj>
              </mc:Choice>
              <mc:Fallback>
                <p:oleObj name="Equação" r:id="rId5" imgW="609480" imgH="27936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4500570"/>
                        <a:ext cx="1285884" cy="5858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37" name="Object 9"/>
          <p:cNvGraphicFramePr>
            <a:graphicFrameLocks noChangeAspect="1"/>
          </p:cNvGraphicFramePr>
          <p:nvPr/>
        </p:nvGraphicFramePr>
        <p:xfrm>
          <a:off x="1220788" y="928688"/>
          <a:ext cx="2290762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7" name="Equação" r:id="rId7" imgW="952200" imgH="203040" progId="Equation.3">
                  <p:embed/>
                </p:oleObj>
              </mc:Choice>
              <mc:Fallback>
                <p:oleObj name="Equação" r:id="rId7" imgW="95220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0788" y="928688"/>
                        <a:ext cx="2290762" cy="48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1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76139" name="Object 11"/>
          <p:cNvGraphicFramePr>
            <a:graphicFrameLocks noChangeAspect="1"/>
          </p:cNvGraphicFramePr>
          <p:nvPr/>
        </p:nvGraphicFramePr>
        <p:xfrm>
          <a:off x="1071538" y="2357430"/>
          <a:ext cx="324802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8" name="Equação" r:id="rId9" imgW="1396800" imgH="241200" progId="Equation.3">
                  <p:embed/>
                </p:oleObj>
              </mc:Choice>
              <mc:Fallback>
                <p:oleObj name="Equação" r:id="rId9" imgW="1396800" imgH="241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2357430"/>
                        <a:ext cx="3248025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Conexão recta unidireccional 25"/>
          <p:cNvCxnSpPr/>
          <p:nvPr/>
        </p:nvCxnSpPr>
        <p:spPr>
          <a:xfrm rot="16200000" flipH="1">
            <a:off x="2750728" y="1606934"/>
            <a:ext cx="1070776" cy="571504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6141" name="Object 13"/>
          <p:cNvGraphicFramePr>
            <a:graphicFrameLocks noChangeAspect="1"/>
          </p:cNvGraphicFramePr>
          <p:nvPr/>
        </p:nvGraphicFramePr>
        <p:xfrm>
          <a:off x="4286248" y="2357430"/>
          <a:ext cx="2214562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9" name="Equação" r:id="rId11" imgW="952200" imgH="279360" progId="Equation.3">
                  <p:embed/>
                </p:oleObj>
              </mc:Choice>
              <mc:Fallback>
                <p:oleObj name="Equação" r:id="rId11" imgW="952200" imgH="27936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48" y="2357430"/>
                        <a:ext cx="2214562" cy="64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42" name="Object 14"/>
          <p:cNvGraphicFramePr>
            <a:graphicFrameLocks noChangeAspect="1"/>
          </p:cNvGraphicFramePr>
          <p:nvPr/>
        </p:nvGraphicFramePr>
        <p:xfrm>
          <a:off x="6500826" y="2500306"/>
          <a:ext cx="10350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0" name="Equação" r:id="rId13" imgW="444240" imgH="177480" progId="Equation.3">
                  <p:embed/>
                </p:oleObj>
              </mc:Choice>
              <mc:Fallback>
                <p:oleObj name="Equação" r:id="rId13" imgW="444240" imgH="177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26" y="2500306"/>
                        <a:ext cx="103505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43" name="Object 15"/>
          <p:cNvGraphicFramePr>
            <a:graphicFrameLocks noChangeAspect="1"/>
          </p:cNvGraphicFramePr>
          <p:nvPr/>
        </p:nvGraphicFramePr>
        <p:xfrm>
          <a:off x="7572396" y="2500306"/>
          <a:ext cx="471487" cy="466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1" name="Equação" r:id="rId15" imgW="203040" imgH="164880" progId="Equation.3">
                  <p:embed/>
                </p:oleObj>
              </mc:Choice>
              <mc:Fallback>
                <p:oleObj name="Equação" r:id="rId15" imgW="203040" imgH="1648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96" y="2500306"/>
                        <a:ext cx="471487" cy="4667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44" name="Object 16"/>
          <p:cNvGraphicFramePr>
            <a:graphicFrameLocks noChangeAspect="1"/>
          </p:cNvGraphicFramePr>
          <p:nvPr/>
        </p:nvGraphicFramePr>
        <p:xfrm>
          <a:off x="4500562" y="4572008"/>
          <a:ext cx="12319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2" name="Equação" r:id="rId17" imgW="583920" imgH="279360" progId="Equation.3">
                  <p:embed/>
                </p:oleObj>
              </mc:Choice>
              <mc:Fallback>
                <p:oleObj name="Equação" r:id="rId17" imgW="583920" imgH="27936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4572008"/>
                        <a:ext cx="1231900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Botão de acção: retroceder ou anterior 21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Botão de acção: avançar ou seguinte 22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6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6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6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7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75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7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142852"/>
            <a:ext cx="7500990" cy="112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Propriedade distributiva em relação à adição</a:t>
            </a:r>
          </a:p>
          <a:p>
            <a:pPr>
              <a:lnSpc>
                <a:spcPct val="150000"/>
              </a:lnSpc>
            </a:pP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142976" y="3214686"/>
            <a:ext cx="7500990" cy="112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Propriedade distributiva em relação à </a:t>
            </a:r>
            <a:r>
              <a:rPr lang="pt-PT" sz="2400" b="1" dirty="0" err="1" smtClean="0">
                <a:solidFill>
                  <a:srgbClr val="2A59A6"/>
                </a:solidFill>
                <a:latin typeface="Century Gothic" pitchFamily="34" charset="0"/>
              </a:rPr>
              <a:t>subtração</a:t>
            </a:r>
            <a:endParaRPr lang="pt-PT" sz="2400" b="1" dirty="0" smtClean="0">
              <a:solidFill>
                <a:srgbClr val="2A59A6"/>
              </a:solidFill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77153" name="Object 1"/>
          <p:cNvGraphicFramePr>
            <a:graphicFrameLocks noChangeAspect="1"/>
          </p:cNvGraphicFramePr>
          <p:nvPr/>
        </p:nvGraphicFramePr>
        <p:xfrm>
          <a:off x="1357290" y="4071942"/>
          <a:ext cx="2163248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64" name="Equação" r:id="rId3" imgW="901440" imgH="241200" progId="Equation.3">
                  <p:embed/>
                </p:oleObj>
              </mc:Choice>
              <mc:Fallback>
                <p:oleObj name="Equação" r:id="rId3" imgW="901440" imgH="241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4071942"/>
                        <a:ext cx="2163248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5" name="Object 3"/>
          <p:cNvGraphicFramePr>
            <a:graphicFrameLocks noChangeAspect="1"/>
          </p:cNvGraphicFramePr>
          <p:nvPr/>
        </p:nvGraphicFramePr>
        <p:xfrm>
          <a:off x="3730625" y="6215063"/>
          <a:ext cx="170973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65" name="Equação" r:id="rId5" imgW="634680" imgH="215640" progId="Equation.3">
                  <p:embed/>
                </p:oleObj>
              </mc:Choice>
              <mc:Fallback>
                <p:oleObj name="Equação" r:id="rId5" imgW="63468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625" y="6215063"/>
                        <a:ext cx="1709738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6" name="Object 4"/>
          <p:cNvGraphicFramePr>
            <a:graphicFrameLocks noChangeAspect="1"/>
          </p:cNvGraphicFramePr>
          <p:nvPr/>
        </p:nvGraphicFramePr>
        <p:xfrm>
          <a:off x="3586163" y="4214813"/>
          <a:ext cx="2944812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66" name="Equação" r:id="rId7" imgW="1257120" imgH="215640" progId="Equation.3">
                  <p:embed/>
                </p:oleObj>
              </mc:Choice>
              <mc:Fallback>
                <p:oleObj name="Equação" r:id="rId7" imgW="125712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6163" y="4214813"/>
                        <a:ext cx="2944812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7" name="Object 5"/>
          <p:cNvGraphicFramePr>
            <a:graphicFrameLocks noChangeAspect="1"/>
          </p:cNvGraphicFramePr>
          <p:nvPr/>
        </p:nvGraphicFramePr>
        <p:xfrm>
          <a:off x="3438525" y="4786332"/>
          <a:ext cx="237490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67" name="Equação" r:id="rId9" imgW="1130040" imgH="241200" progId="Equation.3">
                  <p:embed/>
                </p:oleObj>
              </mc:Choice>
              <mc:Fallback>
                <p:oleObj name="Equação" r:id="rId9" imgW="113004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8525" y="4786332"/>
                        <a:ext cx="2374900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8" name="Object 6"/>
          <p:cNvGraphicFramePr>
            <a:graphicFrameLocks noChangeAspect="1"/>
          </p:cNvGraphicFramePr>
          <p:nvPr/>
        </p:nvGraphicFramePr>
        <p:xfrm>
          <a:off x="3571868" y="5643578"/>
          <a:ext cx="2233761" cy="500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68" name="Equação" r:id="rId11" imgW="952200" imgH="215640" progId="Equation.3">
                  <p:embed/>
                </p:oleObj>
              </mc:Choice>
              <mc:Fallback>
                <p:oleObj name="Equação" r:id="rId11" imgW="95220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5643578"/>
                        <a:ext cx="2233761" cy="5000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rco 11"/>
          <p:cNvSpPr/>
          <p:nvPr/>
        </p:nvSpPr>
        <p:spPr>
          <a:xfrm>
            <a:off x="1500166" y="3857628"/>
            <a:ext cx="571504" cy="357190"/>
          </a:xfrm>
          <a:prstGeom prst="arc">
            <a:avLst>
              <a:gd name="adj1" fmla="val 8964521"/>
              <a:gd name="adj2" fmla="val 918854"/>
            </a:avLst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Arco 12"/>
          <p:cNvSpPr/>
          <p:nvPr/>
        </p:nvSpPr>
        <p:spPr>
          <a:xfrm>
            <a:off x="1214414" y="3714752"/>
            <a:ext cx="1714512" cy="571504"/>
          </a:xfrm>
          <a:prstGeom prst="arc">
            <a:avLst>
              <a:gd name="adj1" fmla="val 9730121"/>
              <a:gd name="adj2" fmla="val 61661"/>
            </a:avLst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6" name="Object 1"/>
          <p:cNvGraphicFramePr>
            <a:graphicFrameLocks noChangeAspect="1"/>
          </p:cNvGraphicFramePr>
          <p:nvPr/>
        </p:nvGraphicFramePr>
        <p:xfrm>
          <a:off x="1509690" y="1142984"/>
          <a:ext cx="2163248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69" name="Equação" r:id="rId13" imgW="901440" imgH="241200" progId="Equation.3">
                  <p:embed/>
                </p:oleObj>
              </mc:Choice>
              <mc:Fallback>
                <p:oleObj name="Equação" r:id="rId13" imgW="90144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9690" y="1142984"/>
                        <a:ext cx="2163248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Arco 16"/>
          <p:cNvSpPr/>
          <p:nvPr/>
        </p:nvSpPr>
        <p:spPr>
          <a:xfrm>
            <a:off x="1652566" y="928670"/>
            <a:ext cx="571504" cy="357190"/>
          </a:xfrm>
          <a:prstGeom prst="arc">
            <a:avLst>
              <a:gd name="adj1" fmla="val 8964521"/>
              <a:gd name="adj2" fmla="val 918854"/>
            </a:avLst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Arco 17"/>
          <p:cNvSpPr/>
          <p:nvPr/>
        </p:nvSpPr>
        <p:spPr>
          <a:xfrm>
            <a:off x="1366814" y="785794"/>
            <a:ext cx="1714512" cy="571504"/>
          </a:xfrm>
          <a:prstGeom prst="arc">
            <a:avLst>
              <a:gd name="adj1" fmla="val 9730121"/>
              <a:gd name="adj2" fmla="val 61661"/>
            </a:avLst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77160" name="Object 8"/>
          <p:cNvGraphicFramePr>
            <a:graphicFrameLocks noChangeAspect="1"/>
          </p:cNvGraphicFramePr>
          <p:nvPr/>
        </p:nvGraphicFramePr>
        <p:xfrm>
          <a:off x="3714744" y="1142984"/>
          <a:ext cx="297497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70" name="Equação" r:id="rId15" imgW="1269720" imgH="215640" progId="Equation.3">
                  <p:embed/>
                </p:oleObj>
              </mc:Choice>
              <mc:Fallback>
                <p:oleObj name="Equação" r:id="rId15" imgW="126972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1142984"/>
                        <a:ext cx="2974975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61" name="Object 9"/>
          <p:cNvGraphicFramePr>
            <a:graphicFrameLocks noChangeAspect="1"/>
          </p:cNvGraphicFramePr>
          <p:nvPr/>
        </p:nvGraphicFramePr>
        <p:xfrm>
          <a:off x="3786182" y="1785926"/>
          <a:ext cx="23749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71" name="Equação" r:id="rId17" imgW="1130040" imgH="241200" progId="Equation.3">
                  <p:embed/>
                </p:oleObj>
              </mc:Choice>
              <mc:Fallback>
                <p:oleObj name="Equação" r:id="rId17" imgW="1130040" imgH="241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182" y="1785926"/>
                        <a:ext cx="2374900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62" name="Object 10"/>
          <p:cNvGraphicFramePr>
            <a:graphicFrameLocks noChangeAspect="1"/>
          </p:cNvGraphicFramePr>
          <p:nvPr/>
        </p:nvGraphicFramePr>
        <p:xfrm>
          <a:off x="3929058" y="2357430"/>
          <a:ext cx="2233613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72" name="Equação" r:id="rId19" imgW="952200" imgH="215640" progId="Equation.3">
                  <p:embed/>
                </p:oleObj>
              </mc:Choice>
              <mc:Fallback>
                <p:oleObj name="Equação" r:id="rId19" imgW="95220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2357430"/>
                        <a:ext cx="2233613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63" name="Object 11"/>
          <p:cNvGraphicFramePr>
            <a:graphicFrameLocks noChangeAspect="1"/>
          </p:cNvGraphicFramePr>
          <p:nvPr/>
        </p:nvGraphicFramePr>
        <p:xfrm>
          <a:off x="4000496" y="2857496"/>
          <a:ext cx="1428759" cy="53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73" name="Equação" r:id="rId21" imgW="647640" imgH="215640" progId="Equation.3">
                  <p:embed/>
                </p:oleObj>
              </mc:Choice>
              <mc:Fallback>
                <p:oleObj name="Equação" r:id="rId21" imgW="647640" imgH="215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2857496"/>
                        <a:ext cx="1428759" cy="538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Botão de acção: retroceder ou anterior 18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Botão de acção: avançar ou seguinte 19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7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7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7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7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 animBg="1"/>
      <p:bldP spid="13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tão de acção: home 1">
            <a:hlinkClick r:id="rId2" action="ppaction://hlinksldjump" highlightClick="1"/>
          </p:cNvPr>
          <p:cNvSpPr/>
          <p:nvPr/>
        </p:nvSpPr>
        <p:spPr>
          <a:xfrm>
            <a:off x="7929586" y="5072074"/>
            <a:ext cx="500066" cy="92869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CaixaDeTexto 2"/>
          <p:cNvSpPr txBox="1"/>
          <p:nvPr/>
        </p:nvSpPr>
        <p:spPr>
          <a:xfrm>
            <a:off x="1071538" y="714356"/>
            <a:ext cx="7500990" cy="10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Agora podes praticar resolvendo a tarefa 4.</a:t>
            </a:r>
          </a:p>
          <a:p>
            <a:pPr>
              <a:lnSpc>
                <a:spcPct val="150000"/>
              </a:lnSpc>
            </a:pP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4" name="Botão de acção: retroceder ou anterior 3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4136</TotalTime>
  <Words>1342</Words>
  <Application>Microsoft Office PowerPoint</Application>
  <PresentationFormat>Apresentação no Ecrã (4:3)</PresentationFormat>
  <Paragraphs>239</Paragraphs>
  <Slides>35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dos diapositivos</vt:lpstr>
      </vt:variant>
      <vt:variant>
        <vt:i4>35</vt:i4>
      </vt:variant>
    </vt:vector>
  </HeadingPairs>
  <TitlesOfParts>
    <vt:vector size="38" baseType="lpstr">
      <vt:lpstr>Solstício</vt:lpstr>
      <vt:lpstr>Equação</vt:lpstr>
      <vt:lpstr>Equation</vt:lpstr>
      <vt:lpstr>Números Reais</vt:lpstr>
      <vt:lpstr>Instruções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CFPS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Números Reais</dc:title>
  <dc:creator>Utilizador</dc:creator>
  <cp:lastModifiedBy>Utilizador</cp:lastModifiedBy>
  <cp:revision>262</cp:revision>
  <dcterms:created xsi:type="dcterms:W3CDTF">2012-02-09T17:25:16Z</dcterms:created>
  <dcterms:modified xsi:type="dcterms:W3CDTF">2012-10-29T20:53:30Z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