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FFFFFF"/>
    <a:srgbClr val="EEE4D1"/>
    <a:srgbClr val="385A58"/>
    <a:srgbClr val="C9DDDC"/>
    <a:srgbClr val="639D9A"/>
    <a:srgbClr val="AB873F"/>
    <a:srgbClr val="FBFAFC"/>
    <a:srgbClr val="FEFC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8" autoAdjust="0"/>
    <p:restoredTop sz="75245" autoAdjust="0"/>
  </p:normalViewPr>
  <p:slideViewPr>
    <p:cSldViewPr snapToGrid="0">
      <p:cViewPr varScale="1">
        <p:scale>
          <a:sx n="62" d="100"/>
          <a:sy n="62" d="100"/>
        </p:scale>
        <p:origin x="150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9FC275-5867-4B6F-92C3-489E60847310}" type="doc">
      <dgm:prSet loTypeId="urn:microsoft.com/office/officeart/2005/8/layout/orgChart1" loCatId="hierarchy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pt-PT"/>
        </a:p>
      </dgm:t>
    </dgm:pt>
    <dgm:pt modelId="{DDF4A07A-552C-4C8E-A73B-EE9DC6DA783A}">
      <dgm:prSet phldrT="[Texto]" custT="1"/>
      <dgm:spPr/>
      <dgm:t>
        <a:bodyPr/>
        <a:lstStyle/>
        <a:p>
          <a:r>
            <a:rPr lang="pt-PT" sz="3600" dirty="0"/>
            <a:t>Etiologia</a:t>
          </a:r>
        </a:p>
      </dgm:t>
    </dgm:pt>
    <dgm:pt modelId="{9A3F38C0-3FC1-4627-B882-0FD2049D865C}" type="parTrans" cxnId="{71F79801-4BF4-4698-985B-C76FFB2E2C15}">
      <dgm:prSet/>
      <dgm:spPr/>
      <dgm:t>
        <a:bodyPr/>
        <a:lstStyle/>
        <a:p>
          <a:endParaRPr lang="pt-PT"/>
        </a:p>
      </dgm:t>
    </dgm:pt>
    <dgm:pt modelId="{56A8FA8C-F6D7-4058-96F4-08EB10D53795}" type="sibTrans" cxnId="{71F79801-4BF4-4698-985B-C76FFB2E2C15}">
      <dgm:prSet/>
      <dgm:spPr/>
      <dgm:t>
        <a:bodyPr/>
        <a:lstStyle/>
        <a:p>
          <a:endParaRPr lang="pt-PT"/>
        </a:p>
      </dgm:t>
    </dgm:pt>
    <dgm:pt modelId="{3856A512-2804-4E16-AD91-23C905104F46}">
      <dgm:prSet phldrT="[Texto]" custT="1"/>
      <dgm:spPr/>
      <dgm:t>
        <a:bodyPr/>
        <a:lstStyle/>
        <a:p>
          <a:r>
            <a:rPr lang="pt-PT" sz="1400" kern="1200" dirty="0"/>
            <a:t>Drogas</a:t>
          </a:r>
          <a:r>
            <a:rPr lang="pt-PT" sz="1100" kern="1200" dirty="0"/>
            <a:t> </a:t>
          </a:r>
          <a:r>
            <a:rPr lang="pt-PT" sz="1050" kern="1200" dirty="0"/>
            <a:t>- </a:t>
          </a:r>
          <a:r>
            <a:rPr lang="pt-PT" sz="1050" kern="1200" dirty="0" err="1"/>
            <a:t>IECAs</a:t>
          </a:r>
          <a:r>
            <a:rPr lang="pt-PT" sz="1050" kern="1200" dirty="0"/>
            <a:t>, </a:t>
          </a:r>
          <a:r>
            <a:rPr lang="pt-PT" sz="1050" kern="1200" dirty="0" err="1"/>
            <a:t>Antag</a:t>
          </a:r>
          <a:r>
            <a:rPr lang="pt-PT" sz="1050" kern="1200" dirty="0"/>
            <a:t>. ARA II, </a:t>
          </a:r>
          <a:r>
            <a:rPr lang="pt-PT" sz="1050" kern="1200" dirty="0" err="1"/>
            <a:t>gliptinas</a:t>
          </a:r>
          <a:endParaRPr lang="pt-PT" sz="1000" kern="1200" dirty="0">
            <a:latin typeface="Aptos" panose="02110004020202020204"/>
            <a:ea typeface="+mn-ea"/>
            <a:cs typeface="+mn-cs"/>
          </a:endParaRPr>
        </a:p>
      </dgm:t>
    </dgm:pt>
    <dgm:pt modelId="{ADEE4C64-CC92-4E70-AC67-E1C3B2BF1D91}" type="parTrans" cxnId="{DBD2BFF4-B216-4A62-A915-0F3D4B4E3EC9}">
      <dgm:prSet/>
      <dgm:spPr/>
      <dgm:t>
        <a:bodyPr/>
        <a:lstStyle/>
        <a:p>
          <a:endParaRPr lang="pt-PT"/>
        </a:p>
      </dgm:t>
    </dgm:pt>
    <dgm:pt modelId="{A29348FF-5E61-47AF-84CB-122594A880E7}" type="sibTrans" cxnId="{DBD2BFF4-B216-4A62-A915-0F3D4B4E3EC9}">
      <dgm:prSet/>
      <dgm:spPr/>
      <dgm:t>
        <a:bodyPr/>
        <a:lstStyle/>
        <a:p>
          <a:endParaRPr lang="pt-PT"/>
        </a:p>
      </dgm:t>
    </dgm:pt>
    <dgm:pt modelId="{F5777245-0114-47D5-91BE-3364CC857B55}">
      <dgm:prSet phldrT="[Texto]" custT="1"/>
      <dgm:spPr/>
      <dgm:t>
        <a:bodyPr/>
        <a:lstStyle/>
        <a:p>
          <a:r>
            <a:rPr lang="pt-PT" sz="1100" kern="1200" dirty="0">
              <a:latin typeface="Aptos" panose="02110004020202020204"/>
              <a:ea typeface="+mn-ea"/>
              <a:cs typeface="+mn-cs"/>
            </a:rPr>
            <a:t>Défice de Inibidor de C1 </a:t>
          </a:r>
          <a:r>
            <a:rPr lang="pt-PT" sz="1100" kern="1200" dirty="0" err="1">
              <a:latin typeface="Aptos" panose="02110004020202020204"/>
              <a:ea typeface="+mn-ea"/>
              <a:cs typeface="+mn-cs"/>
            </a:rPr>
            <a:t>esterase</a:t>
          </a:r>
          <a:r>
            <a:rPr lang="pt-PT" sz="1100" kern="1200" dirty="0">
              <a:latin typeface="Aptos" panose="02110004020202020204"/>
              <a:ea typeface="+mn-ea"/>
              <a:cs typeface="+mn-cs"/>
            </a:rPr>
            <a:t> </a:t>
          </a:r>
          <a:r>
            <a:rPr lang="pt-PT" sz="1050" kern="1200" dirty="0"/>
            <a:t>(C1-INH)</a:t>
          </a:r>
          <a:endParaRPr lang="pt-PT" sz="1000" kern="1200" dirty="0">
            <a:latin typeface="Aptos" panose="02110004020202020204"/>
            <a:ea typeface="+mn-ea"/>
            <a:cs typeface="+mn-cs"/>
          </a:endParaRPr>
        </a:p>
      </dgm:t>
    </dgm:pt>
    <dgm:pt modelId="{DE050C9C-DB03-4431-AF29-9754F0692A1D}" type="parTrans" cxnId="{4C1C3183-BC04-4BF6-B9B4-0D5F66952CC9}">
      <dgm:prSet/>
      <dgm:spPr/>
      <dgm:t>
        <a:bodyPr/>
        <a:lstStyle/>
        <a:p>
          <a:endParaRPr lang="pt-PT"/>
        </a:p>
      </dgm:t>
    </dgm:pt>
    <dgm:pt modelId="{21CE8214-181C-4C25-8038-2B11D5FEA3C1}" type="sibTrans" cxnId="{4C1C3183-BC04-4BF6-B9B4-0D5F66952CC9}">
      <dgm:prSet/>
      <dgm:spPr/>
      <dgm:t>
        <a:bodyPr/>
        <a:lstStyle/>
        <a:p>
          <a:endParaRPr lang="pt-PT"/>
        </a:p>
      </dgm:t>
    </dgm:pt>
    <dgm:pt modelId="{4965A00C-7254-4D89-9353-BF541E31A9BA}">
      <dgm:prSet phldrT="[Texto]" custT="1"/>
      <dgm:spPr/>
      <dgm:t>
        <a:bodyPr/>
        <a:lstStyle/>
        <a:p>
          <a:r>
            <a:rPr lang="pt-PT" sz="1600" kern="1200" dirty="0">
              <a:latin typeface="Aptos" panose="02110004020202020204"/>
              <a:ea typeface="+mn-ea"/>
              <a:cs typeface="+mn-cs"/>
            </a:rPr>
            <a:t>Adquirido</a:t>
          </a:r>
        </a:p>
      </dgm:t>
    </dgm:pt>
    <dgm:pt modelId="{65AF8E39-6F26-408B-92FD-6AA28D3ADFC7}" type="parTrans" cxnId="{A8B498D3-3559-43ED-8537-03CCFCB6AA44}">
      <dgm:prSet/>
      <dgm:spPr/>
      <dgm:t>
        <a:bodyPr/>
        <a:lstStyle/>
        <a:p>
          <a:endParaRPr lang="pt-PT"/>
        </a:p>
      </dgm:t>
    </dgm:pt>
    <dgm:pt modelId="{1A12534C-FFAD-44F9-AC10-BC6B853EB73A}" type="sibTrans" cxnId="{A8B498D3-3559-43ED-8537-03CCFCB6AA44}">
      <dgm:prSet/>
      <dgm:spPr/>
      <dgm:t>
        <a:bodyPr/>
        <a:lstStyle/>
        <a:p>
          <a:endParaRPr lang="pt-PT"/>
        </a:p>
      </dgm:t>
    </dgm:pt>
    <dgm:pt modelId="{52918AFF-5A0E-47E3-AB15-062A9469F74C}">
      <dgm:prSet phldrT="[Texto]" custT="1"/>
      <dgm:spPr/>
      <dgm:t>
        <a:bodyPr/>
        <a:lstStyle/>
        <a:p>
          <a:r>
            <a:rPr lang="pt-PT" sz="1400" kern="1200" dirty="0">
              <a:latin typeface="Aptos" panose="02110004020202020204"/>
              <a:ea typeface="+mn-ea"/>
              <a:cs typeface="+mn-cs"/>
            </a:rPr>
            <a:t>Linfoma </a:t>
          </a:r>
          <a:r>
            <a:rPr lang="pt-PT" sz="1400" kern="1200" dirty="0" err="1">
              <a:latin typeface="Aptos" panose="02110004020202020204"/>
              <a:ea typeface="+mn-ea"/>
              <a:cs typeface="+mn-cs"/>
            </a:rPr>
            <a:t>cél</a:t>
          </a:r>
          <a:r>
            <a:rPr lang="pt-PT" sz="1400" kern="1200" dirty="0">
              <a:latin typeface="Aptos" panose="02110004020202020204"/>
              <a:ea typeface="+mn-ea"/>
              <a:cs typeface="+mn-cs"/>
            </a:rPr>
            <a:t>. B</a:t>
          </a:r>
        </a:p>
      </dgm:t>
    </dgm:pt>
    <dgm:pt modelId="{67C8E226-9797-4FCF-8A09-9A705E9DE586}" type="parTrans" cxnId="{B861F91F-CD67-4376-BF0F-DC0681FA05EE}">
      <dgm:prSet/>
      <dgm:spPr/>
      <dgm:t>
        <a:bodyPr/>
        <a:lstStyle/>
        <a:p>
          <a:endParaRPr lang="pt-PT"/>
        </a:p>
      </dgm:t>
    </dgm:pt>
    <dgm:pt modelId="{38D2C460-5BFD-4AA9-85A8-854AD0C928C0}" type="sibTrans" cxnId="{B861F91F-CD67-4376-BF0F-DC0681FA05EE}">
      <dgm:prSet/>
      <dgm:spPr/>
      <dgm:t>
        <a:bodyPr/>
        <a:lstStyle/>
        <a:p>
          <a:endParaRPr lang="pt-PT"/>
        </a:p>
      </dgm:t>
    </dgm:pt>
    <dgm:pt modelId="{F7DDA735-EAF7-44EE-974A-5C79F7E91315}">
      <dgm:prSet phldrT="[Texto]" custT="1"/>
      <dgm:spPr/>
      <dgm:t>
        <a:bodyPr/>
        <a:lstStyle/>
        <a:p>
          <a:r>
            <a:rPr lang="pt-PT" sz="1200" kern="1200" dirty="0" err="1">
              <a:latin typeface="Aptos" panose="02110004020202020204"/>
              <a:ea typeface="+mn-ea"/>
              <a:cs typeface="+mn-cs"/>
            </a:rPr>
            <a:t>Gamapatia</a:t>
          </a:r>
          <a:r>
            <a:rPr lang="pt-PT" sz="1200" kern="1200" dirty="0">
              <a:latin typeface="Aptos" panose="02110004020202020204"/>
              <a:ea typeface="+mn-ea"/>
              <a:cs typeface="+mn-cs"/>
            </a:rPr>
            <a:t> monoclonal </a:t>
          </a:r>
          <a:r>
            <a:rPr lang="pt-PT" sz="1200" kern="1200" dirty="0" err="1">
              <a:latin typeface="Aptos" panose="02110004020202020204"/>
              <a:ea typeface="+mn-ea"/>
              <a:cs typeface="+mn-cs"/>
            </a:rPr>
            <a:t>IgM</a:t>
          </a:r>
          <a:endParaRPr lang="pt-PT" sz="1200" kern="1200" dirty="0">
            <a:latin typeface="Aptos" panose="02110004020202020204"/>
            <a:ea typeface="+mn-ea"/>
            <a:cs typeface="+mn-cs"/>
          </a:endParaRPr>
        </a:p>
      </dgm:t>
    </dgm:pt>
    <dgm:pt modelId="{650F5018-C9B8-4D41-966D-400E56D841AF}" type="parTrans" cxnId="{5AAAD261-7625-4EE4-B5A0-F88E5B26F471}">
      <dgm:prSet/>
      <dgm:spPr/>
      <dgm:t>
        <a:bodyPr/>
        <a:lstStyle/>
        <a:p>
          <a:endParaRPr lang="pt-PT"/>
        </a:p>
      </dgm:t>
    </dgm:pt>
    <dgm:pt modelId="{F7DBB5A0-46BA-4A97-A395-F200548FC859}" type="sibTrans" cxnId="{5AAAD261-7625-4EE4-B5A0-F88E5B26F471}">
      <dgm:prSet/>
      <dgm:spPr/>
      <dgm:t>
        <a:bodyPr/>
        <a:lstStyle/>
        <a:p>
          <a:endParaRPr lang="pt-PT"/>
        </a:p>
      </dgm:t>
    </dgm:pt>
    <dgm:pt modelId="{856973BC-833D-46C5-8593-BDE4FD7A19B2}">
      <dgm:prSet phldrT="[Texto]" custT="1"/>
      <dgm:spPr/>
      <dgm:t>
        <a:bodyPr/>
        <a:lstStyle/>
        <a:p>
          <a:r>
            <a:rPr lang="pt-PT" sz="1400" kern="1200" dirty="0">
              <a:latin typeface="Aptos" panose="02110004020202020204"/>
              <a:ea typeface="+mn-ea"/>
              <a:cs typeface="+mn-cs"/>
            </a:rPr>
            <a:t>LES</a:t>
          </a:r>
        </a:p>
      </dgm:t>
    </dgm:pt>
    <dgm:pt modelId="{F8916C8E-A3C1-4715-82D9-11EFAA8D2210}" type="parTrans" cxnId="{878E0F9F-F43F-410B-8665-320781216B4F}">
      <dgm:prSet/>
      <dgm:spPr/>
      <dgm:t>
        <a:bodyPr/>
        <a:lstStyle/>
        <a:p>
          <a:endParaRPr lang="pt-PT"/>
        </a:p>
      </dgm:t>
    </dgm:pt>
    <dgm:pt modelId="{83A42589-A8F1-4031-BD19-7225304854F9}" type="sibTrans" cxnId="{878E0F9F-F43F-410B-8665-320781216B4F}">
      <dgm:prSet/>
      <dgm:spPr/>
      <dgm:t>
        <a:bodyPr/>
        <a:lstStyle/>
        <a:p>
          <a:endParaRPr lang="pt-PT"/>
        </a:p>
      </dgm:t>
    </dgm:pt>
    <dgm:pt modelId="{781C4D2F-B0E5-4BF6-A759-305DD1CBD22D}">
      <dgm:prSet phldrT="[Texto]" custT="1"/>
      <dgm:spPr/>
      <dgm:t>
        <a:bodyPr/>
        <a:lstStyle/>
        <a:p>
          <a:r>
            <a:rPr lang="pt-PT" sz="1100" dirty="0" err="1"/>
            <a:t>Histaminérgico</a:t>
          </a:r>
          <a:endParaRPr lang="pt-PT" sz="1100" dirty="0"/>
        </a:p>
      </dgm:t>
    </dgm:pt>
    <dgm:pt modelId="{10D733A2-BEC5-4378-BB51-13D9EB3CCBE0}" type="parTrans" cxnId="{46851664-4381-41A1-BF76-428D2E0896F6}">
      <dgm:prSet/>
      <dgm:spPr/>
      <dgm:t>
        <a:bodyPr/>
        <a:lstStyle/>
        <a:p>
          <a:endParaRPr lang="pt-PT"/>
        </a:p>
      </dgm:t>
    </dgm:pt>
    <dgm:pt modelId="{8BC5AF7C-758C-4452-86D3-A644B7F8ADAF}" type="sibTrans" cxnId="{46851664-4381-41A1-BF76-428D2E0896F6}">
      <dgm:prSet/>
      <dgm:spPr/>
      <dgm:t>
        <a:bodyPr/>
        <a:lstStyle/>
        <a:p>
          <a:endParaRPr lang="pt-PT"/>
        </a:p>
      </dgm:t>
    </dgm:pt>
    <dgm:pt modelId="{848D7FE5-C53E-46DB-9834-E71C2E8F0C48}">
      <dgm:prSet phldrT="[Texto]" custT="1"/>
      <dgm:spPr/>
      <dgm:t>
        <a:bodyPr/>
        <a:lstStyle/>
        <a:p>
          <a:r>
            <a:rPr lang="pt-PT" sz="1400" dirty="0"/>
            <a:t>Alergia (</a:t>
          </a:r>
          <a:r>
            <a:rPr lang="pt-PT" sz="1400" dirty="0" err="1"/>
            <a:t>IgE</a:t>
          </a:r>
          <a:r>
            <a:rPr lang="pt-PT" sz="1400" dirty="0"/>
            <a:t>)</a:t>
          </a:r>
        </a:p>
      </dgm:t>
    </dgm:pt>
    <dgm:pt modelId="{8E5EB816-7695-4B04-A1D2-0B6E440107EF}" type="parTrans" cxnId="{EAAAD5BD-4376-489B-9B11-588DACB04E1C}">
      <dgm:prSet/>
      <dgm:spPr/>
      <dgm:t>
        <a:bodyPr/>
        <a:lstStyle/>
        <a:p>
          <a:endParaRPr lang="pt-PT"/>
        </a:p>
      </dgm:t>
    </dgm:pt>
    <dgm:pt modelId="{BDADB715-0F1F-48CB-B1C7-2B81290477B3}" type="sibTrans" cxnId="{EAAAD5BD-4376-489B-9B11-588DACB04E1C}">
      <dgm:prSet/>
      <dgm:spPr/>
      <dgm:t>
        <a:bodyPr/>
        <a:lstStyle/>
        <a:p>
          <a:endParaRPr lang="pt-PT"/>
        </a:p>
      </dgm:t>
    </dgm:pt>
    <dgm:pt modelId="{1A7B5E9A-3591-4878-8BF0-7C46BE8555A6}">
      <dgm:prSet phldrT="[Texto]" custT="1"/>
      <dgm:spPr/>
      <dgm:t>
        <a:bodyPr/>
        <a:lstStyle/>
        <a:p>
          <a:r>
            <a:rPr lang="pt-PT" sz="1050" dirty="0" err="1"/>
            <a:t>Pseudoalérgico</a:t>
          </a:r>
          <a:r>
            <a:rPr lang="pt-PT" sz="1050" dirty="0"/>
            <a:t> (Não-</a:t>
          </a:r>
          <a:r>
            <a:rPr lang="pt-PT" sz="1050" dirty="0" err="1"/>
            <a:t>IgE</a:t>
          </a:r>
          <a:r>
            <a:rPr lang="pt-PT" sz="1050" dirty="0"/>
            <a:t>) – </a:t>
          </a:r>
          <a:r>
            <a:rPr lang="pt-PT" sz="1050" dirty="0" err="1"/>
            <a:t>AINEs</a:t>
          </a:r>
          <a:r>
            <a:rPr lang="pt-PT" sz="1050" dirty="0"/>
            <a:t>, iodados, </a:t>
          </a:r>
        </a:p>
      </dgm:t>
    </dgm:pt>
    <dgm:pt modelId="{FD79342E-1EA5-48BF-AA32-95FB107AD32F}" type="parTrans" cxnId="{71CE57E7-6F8B-4511-BFF4-BBA801F7CE3F}">
      <dgm:prSet/>
      <dgm:spPr/>
      <dgm:t>
        <a:bodyPr/>
        <a:lstStyle/>
        <a:p>
          <a:endParaRPr lang="pt-PT"/>
        </a:p>
      </dgm:t>
    </dgm:pt>
    <dgm:pt modelId="{7DCFB013-D142-4930-A6D4-73074D428E7E}" type="sibTrans" cxnId="{71CE57E7-6F8B-4511-BFF4-BBA801F7CE3F}">
      <dgm:prSet/>
      <dgm:spPr/>
      <dgm:t>
        <a:bodyPr/>
        <a:lstStyle/>
        <a:p>
          <a:endParaRPr lang="pt-PT"/>
        </a:p>
      </dgm:t>
    </dgm:pt>
    <dgm:pt modelId="{CDF4E880-29A5-4790-AD90-1C485C702FF0}">
      <dgm:prSet phldrT="[Texto]" custT="1"/>
      <dgm:spPr/>
      <dgm:t>
        <a:bodyPr/>
        <a:lstStyle/>
        <a:p>
          <a:r>
            <a:rPr lang="pt-PT" sz="1100" kern="1200" dirty="0" err="1">
              <a:latin typeface="Aptos" panose="02110004020202020204"/>
              <a:ea typeface="+mn-ea"/>
              <a:cs typeface="+mn-cs"/>
            </a:rPr>
            <a:t>Bradicinérgico</a:t>
          </a:r>
          <a:endParaRPr lang="pt-PT" sz="1100" kern="1200" dirty="0">
            <a:latin typeface="Aptos" panose="02110004020202020204"/>
            <a:ea typeface="+mn-ea"/>
            <a:cs typeface="+mn-cs"/>
          </a:endParaRPr>
        </a:p>
      </dgm:t>
    </dgm:pt>
    <dgm:pt modelId="{3388C261-638C-4067-84B1-87277554105B}" type="parTrans" cxnId="{79EFC394-0C08-4750-AE03-36C560C786A7}">
      <dgm:prSet/>
      <dgm:spPr/>
      <dgm:t>
        <a:bodyPr/>
        <a:lstStyle/>
        <a:p>
          <a:endParaRPr lang="pt-PT"/>
        </a:p>
      </dgm:t>
    </dgm:pt>
    <dgm:pt modelId="{04317FD5-75F3-47E4-B545-98C87AF89D1B}" type="sibTrans" cxnId="{79EFC394-0C08-4750-AE03-36C560C786A7}">
      <dgm:prSet/>
      <dgm:spPr/>
      <dgm:t>
        <a:bodyPr/>
        <a:lstStyle/>
        <a:p>
          <a:endParaRPr lang="pt-PT"/>
        </a:p>
      </dgm:t>
    </dgm:pt>
    <dgm:pt modelId="{EF5D2B5E-2F59-48D1-9933-6EE5489E7710}">
      <dgm:prSet phldrT="[Texto]" custT="1"/>
      <dgm:spPr/>
      <dgm:t>
        <a:bodyPr/>
        <a:lstStyle/>
        <a:p>
          <a:r>
            <a:rPr lang="pt-PT" sz="1400" kern="1200" dirty="0">
              <a:latin typeface="Aptos" panose="02110004020202020204"/>
              <a:ea typeface="+mn-ea"/>
              <a:cs typeface="+mn-cs"/>
            </a:rPr>
            <a:t>Hereditário</a:t>
          </a:r>
          <a:r>
            <a:rPr lang="pt-PT" sz="1800" kern="1200" dirty="0">
              <a:latin typeface="Aptos" panose="02110004020202020204"/>
              <a:ea typeface="+mn-ea"/>
              <a:cs typeface="+mn-cs"/>
            </a:rPr>
            <a:t> </a:t>
          </a:r>
          <a:r>
            <a:rPr lang="pt-PT" sz="800" kern="1200" dirty="0">
              <a:latin typeface="Aptos" panose="02110004020202020204"/>
              <a:ea typeface="+mn-ea"/>
              <a:cs typeface="+mn-cs"/>
            </a:rPr>
            <a:t>(I, II ou III)</a:t>
          </a:r>
          <a:endParaRPr lang="pt-PT" sz="1000" kern="1200" dirty="0">
            <a:latin typeface="Aptos" panose="02110004020202020204"/>
            <a:ea typeface="+mn-ea"/>
            <a:cs typeface="+mn-cs"/>
          </a:endParaRPr>
        </a:p>
      </dgm:t>
    </dgm:pt>
    <dgm:pt modelId="{16003480-24DC-418C-9E24-F9C1C5C82FA2}" type="parTrans" cxnId="{B85DFAF7-6086-4C67-BCF4-1F42825041A5}">
      <dgm:prSet/>
      <dgm:spPr/>
      <dgm:t>
        <a:bodyPr/>
        <a:lstStyle/>
        <a:p>
          <a:endParaRPr lang="pt-PT"/>
        </a:p>
      </dgm:t>
    </dgm:pt>
    <dgm:pt modelId="{1DA22007-B6B5-41D7-9E62-4E5E05FE402B}" type="sibTrans" cxnId="{B85DFAF7-6086-4C67-BCF4-1F42825041A5}">
      <dgm:prSet/>
      <dgm:spPr/>
      <dgm:t>
        <a:bodyPr/>
        <a:lstStyle/>
        <a:p>
          <a:endParaRPr lang="pt-PT"/>
        </a:p>
      </dgm:t>
    </dgm:pt>
    <dgm:pt modelId="{A4B296A2-8539-44DC-8F8D-703F3A7ED3FA}">
      <dgm:prSet phldrT="[Texto]" custT="1"/>
      <dgm:spPr/>
      <dgm:t>
        <a:bodyPr/>
        <a:lstStyle/>
        <a:p>
          <a:r>
            <a:rPr lang="pt-PT" sz="1050">
              <a:latin typeface="Aptos" panose="02110004020202020204"/>
              <a:ea typeface="+mn-ea"/>
              <a:cs typeface="+mn-cs"/>
            </a:rPr>
            <a:t>Idiopático (20-25%)</a:t>
          </a:r>
          <a:endParaRPr lang="pt-PT" sz="1050" dirty="0"/>
        </a:p>
      </dgm:t>
    </dgm:pt>
    <dgm:pt modelId="{199C2720-6D1A-497A-B314-DD1DB797DD92}" type="parTrans" cxnId="{D212D017-AD58-41AB-B441-B8C496F1F1D3}">
      <dgm:prSet/>
      <dgm:spPr/>
      <dgm:t>
        <a:bodyPr/>
        <a:lstStyle/>
        <a:p>
          <a:endParaRPr lang="pt-PT"/>
        </a:p>
      </dgm:t>
    </dgm:pt>
    <dgm:pt modelId="{2E1F05CB-E946-4E10-85EF-6DF24D95E0AE}" type="sibTrans" cxnId="{D212D017-AD58-41AB-B441-B8C496F1F1D3}">
      <dgm:prSet/>
      <dgm:spPr/>
      <dgm:t>
        <a:bodyPr/>
        <a:lstStyle/>
        <a:p>
          <a:endParaRPr lang="pt-PT"/>
        </a:p>
      </dgm:t>
    </dgm:pt>
    <dgm:pt modelId="{A2B19D27-E97D-4095-B304-090DFC728561}" type="pres">
      <dgm:prSet presAssocID="{769FC275-5867-4B6F-92C3-489E608473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6E85EF4-CC28-48B4-96F2-6028BE3C83C9}" type="pres">
      <dgm:prSet presAssocID="{DDF4A07A-552C-4C8E-A73B-EE9DC6DA783A}" presName="hierRoot1" presStyleCnt="0">
        <dgm:presLayoutVars>
          <dgm:hierBranch val="init"/>
        </dgm:presLayoutVars>
      </dgm:prSet>
      <dgm:spPr/>
    </dgm:pt>
    <dgm:pt modelId="{498C2017-6BA2-48E7-BB5F-3433D52B04CE}" type="pres">
      <dgm:prSet presAssocID="{DDF4A07A-552C-4C8E-A73B-EE9DC6DA783A}" presName="rootComposite1" presStyleCnt="0"/>
      <dgm:spPr/>
    </dgm:pt>
    <dgm:pt modelId="{271A57C8-7C1B-4985-8AB0-3B231500F852}" type="pres">
      <dgm:prSet presAssocID="{DDF4A07A-552C-4C8E-A73B-EE9DC6DA783A}" presName="rootText1" presStyleLbl="node0" presStyleIdx="0" presStyleCnt="1" custScaleX="209268">
        <dgm:presLayoutVars>
          <dgm:chPref val="3"/>
        </dgm:presLayoutVars>
      </dgm:prSet>
      <dgm:spPr/>
    </dgm:pt>
    <dgm:pt modelId="{9757B55D-1A41-4A96-BBFC-0150FFDB6CFB}" type="pres">
      <dgm:prSet presAssocID="{DDF4A07A-552C-4C8E-A73B-EE9DC6DA783A}" presName="rootConnector1" presStyleLbl="node1" presStyleIdx="0" presStyleCnt="0"/>
      <dgm:spPr/>
    </dgm:pt>
    <dgm:pt modelId="{303F44DB-AB8D-4C6C-82B7-E905BB790E01}" type="pres">
      <dgm:prSet presAssocID="{DDF4A07A-552C-4C8E-A73B-EE9DC6DA783A}" presName="hierChild2" presStyleCnt="0"/>
      <dgm:spPr/>
    </dgm:pt>
    <dgm:pt modelId="{3838A9A0-E4AE-44BB-9F43-B9E2013856CE}" type="pres">
      <dgm:prSet presAssocID="{10D733A2-BEC5-4378-BB51-13D9EB3CCBE0}" presName="Name37" presStyleLbl="parChTrans1D2" presStyleIdx="0" presStyleCnt="2"/>
      <dgm:spPr/>
    </dgm:pt>
    <dgm:pt modelId="{D9088B34-405F-423F-9706-852A6C38C67C}" type="pres">
      <dgm:prSet presAssocID="{781C4D2F-B0E5-4BF6-A759-305DD1CBD22D}" presName="hierRoot2" presStyleCnt="0">
        <dgm:presLayoutVars>
          <dgm:hierBranch val="init"/>
        </dgm:presLayoutVars>
      </dgm:prSet>
      <dgm:spPr/>
    </dgm:pt>
    <dgm:pt modelId="{94DEC767-8F16-4BE7-8881-80F274882666}" type="pres">
      <dgm:prSet presAssocID="{781C4D2F-B0E5-4BF6-A759-305DD1CBD22D}" presName="rootComposite" presStyleCnt="0"/>
      <dgm:spPr/>
    </dgm:pt>
    <dgm:pt modelId="{05F65472-7D56-4C18-8F54-5833FD99CDB6}" type="pres">
      <dgm:prSet presAssocID="{781C4D2F-B0E5-4BF6-A759-305DD1CBD22D}" presName="rootText" presStyleLbl="node2" presStyleIdx="0" presStyleCnt="2">
        <dgm:presLayoutVars>
          <dgm:chPref val="3"/>
        </dgm:presLayoutVars>
      </dgm:prSet>
      <dgm:spPr/>
    </dgm:pt>
    <dgm:pt modelId="{7E547788-E8C0-4524-BFE1-D50646F3E23C}" type="pres">
      <dgm:prSet presAssocID="{781C4D2F-B0E5-4BF6-A759-305DD1CBD22D}" presName="rootConnector" presStyleLbl="node2" presStyleIdx="0" presStyleCnt="2"/>
      <dgm:spPr/>
    </dgm:pt>
    <dgm:pt modelId="{D14B6FE3-780A-4E84-BA41-1305BD19AACB}" type="pres">
      <dgm:prSet presAssocID="{781C4D2F-B0E5-4BF6-A759-305DD1CBD22D}" presName="hierChild4" presStyleCnt="0"/>
      <dgm:spPr/>
    </dgm:pt>
    <dgm:pt modelId="{197CFBA4-0A6C-4B70-A309-6877E4CEAF19}" type="pres">
      <dgm:prSet presAssocID="{8E5EB816-7695-4B04-A1D2-0B6E440107EF}" presName="Name37" presStyleLbl="parChTrans1D3" presStyleIdx="0" presStyleCnt="5"/>
      <dgm:spPr/>
    </dgm:pt>
    <dgm:pt modelId="{3241921F-EDE5-4945-9F8C-83ABA07FBB7D}" type="pres">
      <dgm:prSet presAssocID="{848D7FE5-C53E-46DB-9834-E71C2E8F0C48}" presName="hierRoot2" presStyleCnt="0">
        <dgm:presLayoutVars>
          <dgm:hierBranch val="init"/>
        </dgm:presLayoutVars>
      </dgm:prSet>
      <dgm:spPr/>
    </dgm:pt>
    <dgm:pt modelId="{76839D50-2B70-450B-87DE-E328DA0C8C59}" type="pres">
      <dgm:prSet presAssocID="{848D7FE5-C53E-46DB-9834-E71C2E8F0C48}" presName="rootComposite" presStyleCnt="0"/>
      <dgm:spPr/>
    </dgm:pt>
    <dgm:pt modelId="{5F31A863-3018-46F9-945D-047F095593E1}" type="pres">
      <dgm:prSet presAssocID="{848D7FE5-C53E-46DB-9834-E71C2E8F0C48}" presName="rootText" presStyleLbl="node3" presStyleIdx="0" presStyleCnt="5">
        <dgm:presLayoutVars>
          <dgm:chPref val="3"/>
        </dgm:presLayoutVars>
      </dgm:prSet>
      <dgm:spPr/>
    </dgm:pt>
    <dgm:pt modelId="{F26548C7-64F9-46BD-AE70-FC3286298B9E}" type="pres">
      <dgm:prSet presAssocID="{848D7FE5-C53E-46DB-9834-E71C2E8F0C48}" presName="rootConnector" presStyleLbl="node3" presStyleIdx="0" presStyleCnt="5"/>
      <dgm:spPr/>
    </dgm:pt>
    <dgm:pt modelId="{86E06FCB-C753-45CD-AD18-8518B9155575}" type="pres">
      <dgm:prSet presAssocID="{848D7FE5-C53E-46DB-9834-E71C2E8F0C48}" presName="hierChild4" presStyleCnt="0"/>
      <dgm:spPr/>
    </dgm:pt>
    <dgm:pt modelId="{73C6A641-701F-4858-8B08-0D10A05E48F8}" type="pres">
      <dgm:prSet presAssocID="{848D7FE5-C53E-46DB-9834-E71C2E8F0C48}" presName="hierChild5" presStyleCnt="0"/>
      <dgm:spPr/>
    </dgm:pt>
    <dgm:pt modelId="{E78FF952-EF6C-4995-B4BD-39384CE1D50A}" type="pres">
      <dgm:prSet presAssocID="{FD79342E-1EA5-48BF-AA32-95FB107AD32F}" presName="Name37" presStyleLbl="parChTrans1D3" presStyleIdx="1" presStyleCnt="5"/>
      <dgm:spPr/>
    </dgm:pt>
    <dgm:pt modelId="{5915A883-E2C7-48F0-BF8F-6C7D67776D9C}" type="pres">
      <dgm:prSet presAssocID="{1A7B5E9A-3591-4878-8BF0-7C46BE8555A6}" presName="hierRoot2" presStyleCnt="0">
        <dgm:presLayoutVars>
          <dgm:hierBranch val="init"/>
        </dgm:presLayoutVars>
      </dgm:prSet>
      <dgm:spPr/>
    </dgm:pt>
    <dgm:pt modelId="{CAD20DAF-0828-4A5B-B82D-0671F4E58827}" type="pres">
      <dgm:prSet presAssocID="{1A7B5E9A-3591-4878-8BF0-7C46BE8555A6}" presName="rootComposite" presStyleCnt="0"/>
      <dgm:spPr/>
    </dgm:pt>
    <dgm:pt modelId="{CA83415C-50E7-4B0B-ADD8-BC84A1C55E63}" type="pres">
      <dgm:prSet presAssocID="{1A7B5E9A-3591-4878-8BF0-7C46BE8555A6}" presName="rootText" presStyleLbl="node3" presStyleIdx="1" presStyleCnt="5">
        <dgm:presLayoutVars>
          <dgm:chPref val="3"/>
        </dgm:presLayoutVars>
      </dgm:prSet>
      <dgm:spPr/>
    </dgm:pt>
    <dgm:pt modelId="{EE0CD819-4EE0-498A-B6BE-BE00FCC6C4FA}" type="pres">
      <dgm:prSet presAssocID="{1A7B5E9A-3591-4878-8BF0-7C46BE8555A6}" presName="rootConnector" presStyleLbl="node3" presStyleIdx="1" presStyleCnt="5"/>
      <dgm:spPr/>
    </dgm:pt>
    <dgm:pt modelId="{0EC10070-61D8-4848-AB2A-7E9A3DD7B2D1}" type="pres">
      <dgm:prSet presAssocID="{1A7B5E9A-3591-4878-8BF0-7C46BE8555A6}" presName="hierChild4" presStyleCnt="0"/>
      <dgm:spPr/>
    </dgm:pt>
    <dgm:pt modelId="{23371DA6-5EC2-4ABA-BC25-29D306B91345}" type="pres">
      <dgm:prSet presAssocID="{1A7B5E9A-3591-4878-8BF0-7C46BE8555A6}" presName="hierChild5" presStyleCnt="0"/>
      <dgm:spPr/>
    </dgm:pt>
    <dgm:pt modelId="{BEA7F466-0EE8-4F99-A3A0-01552139F978}" type="pres">
      <dgm:prSet presAssocID="{199C2720-6D1A-497A-B314-DD1DB797DD92}" presName="Name37" presStyleLbl="parChTrans1D3" presStyleIdx="2" presStyleCnt="5"/>
      <dgm:spPr/>
    </dgm:pt>
    <dgm:pt modelId="{FBA75C71-F122-4BDD-9C1E-6288FF8ED7EF}" type="pres">
      <dgm:prSet presAssocID="{A4B296A2-8539-44DC-8F8D-703F3A7ED3FA}" presName="hierRoot2" presStyleCnt="0">
        <dgm:presLayoutVars>
          <dgm:hierBranch val="init"/>
        </dgm:presLayoutVars>
      </dgm:prSet>
      <dgm:spPr/>
    </dgm:pt>
    <dgm:pt modelId="{A5C581A7-D138-49D0-96E4-6571CD07D3CF}" type="pres">
      <dgm:prSet presAssocID="{A4B296A2-8539-44DC-8F8D-703F3A7ED3FA}" presName="rootComposite" presStyleCnt="0"/>
      <dgm:spPr/>
    </dgm:pt>
    <dgm:pt modelId="{5CEFF668-F533-4DC5-B6CE-BD6914492E85}" type="pres">
      <dgm:prSet presAssocID="{A4B296A2-8539-44DC-8F8D-703F3A7ED3FA}" presName="rootText" presStyleLbl="node3" presStyleIdx="2" presStyleCnt="5">
        <dgm:presLayoutVars>
          <dgm:chPref val="3"/>
        </dgm:presLayoutVars>
      </dgm:prSet>
      <dgm:spPr/>
    </dgm:pt>
    <dgm:pt modelId="{54CB5AFD-F7E8-4FF3-886A-F629257D6E97}" type="pres">
      <dgm:prSet presAssocID="{A4B296A2-8539-44DC-8F8D-703F3A7ED3FA}" presName="rootConnector" presStyleLbl="node3" presStyleIdx="2" presStyleCnt="5"/>
      <dgm:spPr/>
    </dgm:pt>
    <dgm:pt modelId="{B85548F9-DAE1-48FC-B228-25CDA34340C0}" type="pres">
      <dgm:prSet presAssocID="{A4B296A2-8539-44DC-8F8D-703F3A7ED3FA}" presName="hierChild4" presStyleCnt="0"/>
      <dgm:spPr/>
    </dgm:pt>
    <dgm:pt modelId="{FB5853A1-C13F-4A54-AC66-0AC67F5A3382}" type="pres">
      <dgm:prSet presAssocID="{A4B296A2-8539-44DC-8F8D-703F3A7ED3FA}" presName="hierChild5" presStyleCnt="0"/>
      <dgm:spPr/>
    </dgm:pt>
    <dgm:pt modelId="{A294A24B-97AE-44B4-8D3D-7482764494BF}" type="pres">
      <dgm:prSet presAssocID="{781C4D2F-B0E5-4BF6-A759-305DD1CBD22D}" presName="hierChild5" presStyleCnt="0"/>
      <dgm:spPr/>
    </dgm:pt>
    <dgm:pt modelId="{D3476ADD-9040-4103-95B7-56EC04B3B63F}" type="pres">
      <dgm:prSet presAssocID="{3388C261-638C-4067-84B1-87277554105B}" presName="Name37" presStyleLbl="parChTrans1D2" presStyleIdx="1" presStyleCnt="2"/>
      <dgm:spPr/>
    </dgm:pt>
    <dgm:pt modelId="{CA804D90-2783-452D-84DD-B4B7CEDD299D}" type="pres">
      <dgm:prSet presAssocID="{CDF4E880-29A5-4790-AD90-1C485C702FF0}" presName="hierRoot2" presStyleCnt="0">
        <dgm:presLayoutVars>
          <dgm:hierBranch val="init"/>
        </dgm:presLayoutVars>
      </dgm:prSet>
      <dgm:spPr/>
    </dgm:pt>
    <dgm:pt modelId="{27620B49-0E76-40C5-A337-CE319E4005CF}" type="pres">
      <dgm:prSet presAssocID="{CDF4E880-29A5-4790-AD90-1C485C702FF0}" presName="rootComposite" presStyleCnt="0"/>
      <dgm:spPr/>
    </dgm:pt>
    <dgm:pt modelId="{67FAF52D-851E-4BAC-8419-5FBE5485915F}" type="pres">
      <dgm:prSet presAssocID="{CDF4E880-29A5-4790-AD90-1C485C702FF0}" presName="rootText" presStyleLbl="node2" presStyleIdx="1" presStyleCnt="2">
        <dgm:presLayoutVars>
          <dgm:chPref val="3"/>
        </dgm:presLayoutVars>
      </dgm:prSet>
      <dgm:spPr/>
    </dgm:pt>
    <dgm:pt modelId="{142153AB-8566-49F5-B2C0-9DA461F9C59E}" type="pres">
      <dgm:prSet presAssocID="{CDF4E880-29A5-4790-AD90-1C485C702FF0}" presName="rootConnector" presStyleLbl="node2" presStyleIdx="1" presStyleCnt="2"/>
      <dgm:spPr/>
    </dgm:pt>
    <dgm:pt modelId="{40D8B40E-FAD9-41EC-9C1D-E9C221C15F1A}" type="pres">
      <dgm:prSet presAssocID="{CDF4E880-29A5-4790-AD90-1C485C702FF0}" presName="hierChild4" presStyleCnt="0"/>
      <dgm:spPr/>
    </dgm:pt>
    <dgm:pt modelId="{1589D50D-A9F2-4712-A59B-7D25DA3D1401}" type="pres">
      <dgm:prSet presAssocID="{ADEE4C64-CC92-4E70-AC67-E1C3B2BF1D91}" presName="Name37" presStyleLbl="parChTrans1D3" presStyleIdx="3" presStyleCnt="5"/>
      <dgm:spPr/>
    </dgm:pt>
    <dgm:pt modelId="{552EF8AB-A9CE-421D-8A41-7A02A9DF59F4}" type="pres">
      <dgm:prSet presAssocID="{3856A512-2804-4E16-AD91-23C905104F46}" presName="hierRoot2" presStyleCnt="0">
        <dgm:presLayoutVars>
          <dgm:hierBranch val="init"/>
        </dgm:presLayoutVars>
      </dgm:prSet>
      <dgm:spPr/>
    </dgm:pt>
    <dgm:pt modelId="{704D4CC8-C65D-4F40-A37E-A248A4DFD854}" type="pres">
      <dgm:prSet presAssocID="{3856A512-2804-4E16-AD91-23C905104F46}" presName="rootComposite" presStyleCnt="0"/>
      <dgm:spPr/>
    </dgm:pt>
    <dgm:pt modelId="{21BC2465-CBF3-4797-96A3-532733091257}" type="pres">
      <dgm:prSet presAssocID="{3856A512-2804-4E16-AD91-23C905104F46}" presName="rootText" presStyleLbl="node3" presStyleIdx="3" presStyleCnt="5" custScaleX="115009">
        <dgm:presLayoutVars>
          <dgm:chPref val="3"/>
        </dgm:presLayoutVars>
      </dgm:prSet>
      <dgm:spPr/>
    </dgm:pt>
    <dgm:pt modelId="{5F6B0BAB-5CBB-4F6E-A979-9DCD7DE907E5}" type="pres">
      <dgm:prSet presAssocID="{3856A512-2804-4E16-AD91-23C905104F46}" presName="rootConnector" presStyleLbl="node3" presStyleIdx="3" presStyleCnt="5"/>
      <dgm:spPr/>
    </dgm:pt>
    <dgm:pt modelId="{85D92121-8044-49DD-B3C3-6CB7F136EC79}" type="pres">
      <dgm:prSet presAssocID="{3856A512-2804-4E16-AD91-23C905104F46}" presName="hierChild4" presStyleCnt="0"/>
      <dgm:spPr/>
    </dgm:pt>
    <dgm:pt modelId="{AAEE5816-EA23-4E6C-9F0A-93B27CAFCFB4}" type="pres">
      <dgm:prSet presAssocID="{3856A512-2804-4E16-AD91-23C905104F46}" presName="hierChild5" presStyleCnt="0"/>
      <dgm:spPr/>
    </dgm:pt>
    <dgm:pt modelId="{7186BC3C-DC25-495D-BB51-570BF0AA101D}" type="pres">
      <dgm:prSet presAssocID="{DE050C9C-DB03-4431-AF29-9754F0692A1D}" presName="Name37" presStyleLbl="parChTrans1D3" presStyleIdx="4" presStyleCnt="5"/>
      <dgm:spPr/>
    </dgm:pt>
    <dgm:pt modelId="{5A0C44DF-4663-4703-BC40-4BB93E0693AC}" type="pres">
      <dgm:prSet presAssocID="{F5777245-0114-47D5-91BE-3364CC857B55}" presName="hierRoot2" presStyleCnt="0">
        <dgm:presLayoutVars>
          <dgm:hierBranch val="init"/>
        </dgm:presLayoutVars>
      </dgm:prSet>
      <dgm:spPr/>
    </dgm:pt>
    <dgm:pt modelId="{4791ABF3-1062-4A70-A45E-6D818904BAFD}" type="pres">
      <dgm:prSet presAssocID="{F5777245-0114-47D5-91BE-3364CC857B55}" presName="rootComposite" presStyleCnt="0"/>
      <dgm:spPr/>
    </dgm:pt>
    <dgm:pt modelId="{625F2D17-3CDB-459E-A546-5BD049820CFB}" type="pres">
      <dgm:prSet presAssocID="{F5777245-0114-47D5-91BE-3364CC857B55}" presName="rootText" presStyleLbl="node3" presStyleIdx="4" presStyleCnt="5" custScaleX="118738">
        <dgm:presLayoutVars>
          <dgm:chPref val="3"/>
        </dgm:presLayoutVars>
      </dgm:prSet>
      <dgm:spPr/>
    </dgm:pt>
    <dgm:pt modelId="{B9258CF7-9C55-4D0B-B0EF-063EDC87EB7D}" type="pres">
      <dgm:prSet presAssocID="{F5777245-0114-47D5-91BE-3364CC857B55}" presName="rootConnector" presStyleLbl="node3" presStyleIdx="4" presStyleCnt="5"/>
      <dgm:spPr/>
    </dgm:pt>
    <dgm:pt modelId="{0EFD6F22-A6F1-4C4D-A4E7-3459480325EA}" type="pres">
      <dgm:prSet presAssocID="{F5777245-0114-47D5-91BE-3364CC857B55}" presName="hierChild4" presStyleCnt="0"/>
      <dgm:spPr/>
    </dgm:pt>
    <dgm:pt modelId="{2365538C-0A4A-4F62-9413-CAB50385CAE4}" type="pres">
      <dgm:prSet presAssocID="{16003480-24DC-418C-9E24-F9C1C5C82FA2}" presName="Name37" presStyleLbl="parChTrans1D4" presStyleIdx="0" presStyleCnt="5"/>
      <dgm:spPr/>
    </dgm:pt>
    <dgm:pt modelId="{7F916D97-A8EA-4C76-B394-1D1CAFF08168}" type="pres">
      <dgm:prSet presAssocID="{EF5D2B5E-2F59-48D1-9933-6EE5489E7710}" presName="hierRoot2" presStyleCnt="0">
        <dgm:presLayoutVars>
          <dgm:hierBranch val="init"/>
        </dgm:presLayoutVars>
      </dgm:prSet>
      <dgm:spPr/>
    </dgm:pt>
    <dgm:pt modelId="{9168EA34-399C-468B-98F8-FFCB96550147}" type="pres">
      <dgm:prSet presAssocID="{EF5D2B5E-2F59-48D1-9933-6EE5489E7710}" presName="rootComposite" presStyleCnt="0"/>
      <dgm:spPr/>
    </dgm:pt>
    <dgm:pt modelId="{FCB0E1C6-BB40-4A88-BCC7-FF1574A742CC}" type="pres">
      <dgm:prSet presAssocID="{EF5D2B5E-2F59-48D1-9933-6EE5489E7710}" presName="rootText" presStyleLbl="node4" presStyleIdx="0" presStyleCnt="5">
        <dgm:presLayoutVars>
          <dgm:chPref val="3"/>
        </dgm:presLayoutVars>
      </dgm:prSet>
      <dgm:spPr/>
    </dgm:pt>
    <dgm:pt modelId="{D6E49C68-3716-465A-BFAE-327AA73DAEFF}" type="pres">
      <dgm:prSet presAssocID="{EF5D2B5E-2F59-48D1-9933-6EE5489E7710}" presName="rootConnector" presStyleLbl="node4" presStyleIdx="0" presStyleCnt="5"/>
      <dgm:spPr/>
    </dgm:pt>
    <dgm:pt modelId="{157EFD4E-1A99-4565-9827-49925BDD8F88}" type="pres">
      <dgm:prSet presAssocID="{EF5D2B5E-2F59-48D1-9933-6EE5489E7710}" presName="hierChild4" presStyleCnt="0"/>
      <dgm:spPr/>
    </dgm:pt>
    <dgm:pt modelId="{98B1A3D6-D3C8-4479-9C1D-6E0B57C4D8AD}" type="pres">
      <dgm:prSet presAssocID="{EF5D2B5E-2F59-48D1-9933-6EE5489E7710}" presName="hierChild5" presStyleCnt="0"/>
      <dgm:spPr/>
    </dgm:pt>
    <dgm:pt modelId="{5DDE8E6C-B96E-48FF-9D91-1ECD918A5E5E}" type="pres">
      <dgm:prSet presAssocID="{65AF8E39-6F26-408B-92FD-6AA28D3ADFC7}" presName="Name37" presStyleLbl="parChTrans1D4" presStyleIdx="1" presStyleCnt="5"/>
      <dgm:spPr/>
    </dgm:pt>
    <dgm:pt modelId="{55917549-B903-44A9-B7FF-D6F35CE0156A}" type="pres">
      <dgm:prSet presAssocID="{4965A00C-7254-4D89-9353-BF541E31A9BA}" presName="hierRoot2" presStyleCnt="0">
        <dgm:presLayoutVars>
          <dgm:hierBranch val="init"/>
        </dgm:presLayoutVars>
      </dgm:prSet>
      <dgm:spPr/>
    </dgm:pt>
    <dgm:pt modelId="{188CCABA-5BFF-4A7C-9CE2-7EEA81DDD19E}" type="pres">
      <dgm:prSet presAssocID="{4965A00C-7254-4D89-9353-BF541E31A9BA}" presName="rootComposite" presStyleCnt="0"/>
      <dgm:spPr/>
    </dgm:pt>
    <dgm:pt modelId="{DB7BD233-2FCB-442A-A30F-2A2D6DC415C0}" type="pres">
      <dgm:prSet presAssocID="{4965A00C-7254-4D89-9353-BF541E31A9BA}" presName="rootText" presStyleLbl="node4" presStyleIdx="1" presStyleCnt="5">
        <dgm:presLayoutVars>
          <dgm:chPref val="3"/>
        </dgm:presLayoutVars>
      </dgm:prSet>
      <dgm:spPr/>
    </dgm:pt>
    <dgm:pt modelId="{276F0873-9090-41BB-8BE4-290F043EDC43}" type="pres">
      <dgm:prSet presAssocID="{4965A00C-7254-4D89-9353-BF541E31A9BA}" presName="rootConnector" presStyleLbl="node4" presStyleIdx="1" presStyleCnt="5"/>
      <dgm:spPr/>
    </dgm:pt>
    <dgm:pt modelId="{46B18B15-E2B9-488E-A96F-E5B23A1C8463}" type="pres">
      <dgm:prSet presAssocID="{4965A00C-7254-4D89-9353-BF541E31A9BA}" presName="hierChild4" presStyleCnt="0"/>
      <dgm:spPr/>
    </dgm:pt>
    <dgm:pt modelId="{AE6CD084-719E-42CA-B078-BE109FB6CAC5}" type="pres">
      <dgm:prSet presAssocID="{67C8E226-9797-4FCF-8A09-9A705E9DE586}" presName="Name37" presStyleLbl="parChTrans1D4" presStyleIdx="2" presStyleCnt="5"/>
      <dgm:spPr/>
    </dgm:pt>
    <dgm:pt modelId="{ADD8074C-97C4-437E-8C8D-316AF52E6973}" type="pres">
      <dgm:prSet presAssocID="{52918AFF-5A0E-47E3-AB15-062A9469F74C}" presName="hierRoot2" presStyleCnt="0">
        <dgm:presLayoutVars>
          <dgm:hierBranch val="init"/>
        </dgm:presLayoutVars>
      </dgm:prSet>
      <dgm:spPr/>
    </dgm:pt>
    <dgm:pt modelId="{256F1461-FFA9-47A9-8DFE-CE4A36B6593E}" type="pres">
      <dgm:prSet presAssocID="{52918AFF-5A0E-47E3-AB15-062A9469F74C}" presName="rootComposite" presStyleCnt="0"/>
      <dgm:spPr/>
    </dgm:pt>
    <dgm:pt modelId="{D36AFD06-9365-4642-8930-88A03674B7BB}" type="pres">
      <dgm:prSet presAssocID="{52918AFF-5A0E-47E3-AB15-062A9469F74C}" presName="rootText" presStyleLbl="node4" presStyleIdx="2" presStyleCnt="5" custScaleX="119333">
        <dgm:presLayoutVars>
          <dgm:chPref val="3"/>
        </dgm:presLayoutVars>
      </dgm:prSet>
      <dgm:spPr/>
    </dgm:pt>
    <dgm:pt modelId="{4F4ABB71-B89E-4206-8C1B-59C5CE30C95E}" type="pres">
      <dgm:prSet presAssocID="{52918AFF-5A0E-47E3-AB15-062A9469F74C}" presName="rootConnector" presStyleLbl="node4" presStyleIdx="2" presStyleCnt="5"/>
      <dgm:spPr/>
    </dgm:pt>
    <dgm:pt modelId="{184EE4FB-F60C-407C-80AF-9E5136666FC5}" type="pres">
      <dgm:prSet presAssocID="{52918AFF-5A0E-47E3-AB15-062A9469F74C}" presName="hierChild4" presStyleCnt="0"/>
      <dgm:spPr/>
    </dgm:pt>
    <dgm:pt modelId="{0E93CC46-44D3-4B2C-AC1E-F0AA3F23A548}" type="pres">
      <dgm:prSet presAssocID="{52918AFF-5A0E-47E3-AB15-062A9469F74C}" presName="hierChild5" presStyleCnt="0"/>
      <dgm:spPr/>
    </dgm:pt>
    <dgm:pt modelId="{E2101C27-FE11-4393-82D2-B921A6F72235}" type="pres">
      <dgm:prSet presAssocID="{650F5018-C9B8-4D41-966D-400E56D841AF}" presName="Name37" presStyleLbl="parChTrans1D4" presStyleIdx="3" presStyleCnt="5"/>
      <dgm:spPr/>
    </dgm:pt>
    <dgm:pt modelId="{A4CD5D98-5331-40F7-B06D-0881B42F0088}" type="pres">
      <dgm:prSet presAssocID="{F7DDA735-EAF7-44EE-974A-5C79F7E91315}" presName="hierRoot2" presStyleCnt="0">
        <dgm:presLayoutVars>
          <dgm:hierBranch val="init"/>
        </dgm:presLayoutVars>
      </dgm:prSet>
      <dgm:spPr/>
    </dgm:pt>
    <dgm:pt modelId="{B334EB4A-F94D-452F-8AB1-55E8EE0E3DDE}" type="pres">
      <dgm:prSet presAssocID="{F7DDA735-EAF7-44EE-974A-5C79F7E91315}" presName="rootComposite" presStyleCnt="0"/>
      <dgm:spPr/>
    </dgm:pt>
    <dgm:pt modelId="{C6A01129-CAF5-47C5-8EFE-B4DBE38026A6}" type="pres">
      <dgm:prSet presAssocID="{F7DDA735-EAF7-44EE-974A-5C79F7E91315}" presName="rootText" presStyleLbl="node4" presStyleIdx="3" presStyleCnt="5" custScaleX="119333">
        <dgm:presLayoutVars>
          <dgm:chPref val="3"/>
        </dgm:presLayoutVars>
      </dgm:prSet>
      <dgm:spPr/>
    </dgm:pt>
    <dgm:pt modelId="{33113071-9DEC-4866-A504-5DC1BB61F9B1}" type="pres">
      <dgm:prSet presAssocID="{F7DDA735-EAF7-44EE-974A-5C79F7E91315}" presName="rootConnector" presStyleLbl="node4" presStyleIdx="3" presStyleCnt="5"/>
      <dgm:spPr/>
    </dgm:pt>
    <dgm:pt modelId="{646E26C3-0EB5-4D8A-A18B-E845649CFFF2}" type="pres">
      <dgm:prSet presAssocID="{F7DDA735-EAF7-44EE-974A-5C79F7E91315}" presName="hierChild4" presStyleCnt="0"/>
      <dgm:spPr/>
    </dgm:pt>
    <dgm:pt modelId="{749AD675-FE9B-4246-BDC1-A9F4D6A48711}" type="pres">
      <dgm:prSet presAssocID="{F7DDA735-EAF7-44EE-974A-5C79F7E91315}" presName="hierChild5" presStyleCnt="0"/>
      <dgm:spPr/>
    </dgm:pt>
    <dgm:pt modelId="{102D9185-014F-4B9B-8E8B-15F30139251B}" type="pres">
      <dgm:prSet presAssocID="{F8916C8E-A3C1-4715-82D9-11EFAA8D2210}" presName="Name37" presStyleLbl="parChTrans1D4" presStyleIdx="4" presStyleCnt="5"/>
      <dgm:spPr/>
    </dgm:pt>
    <dgm:pt modelId="{6EDB070E-B862-4EF4-A09B-FCA9CD820D90}" type="pres">
      <dgm:prSet presAssocID="{856973BC-833D-46C5-8593-BDE4FD7A19B2}" presName="hierRoot2" presStyleCnt="0">
        <dgm:presLayoutVars>
          <dgm:hierBranch val="init"/>
        </dgm:presLayoutVars>
      </dgm:prSet>
      <dgm:spPr/>
    </dgm:pt>
    <dgm:pt modelId="{14C72076-538F-42D8-8576-D3732D8FE113}" type="pres">
      <dgm:prSet presAssocID="{856973BC-833D-46C5-8593-BDE4FD7A19B2}" presName="rootComposite" presStyleCnt="0"/>
      <dgm:spPr/>
    </dgm:pt>
    <dgm:pt modelId="{A3A9F7EB-AC59-47CA-B867-29ABAAE57454}" type="pres">
      <dgm:prSet presAssocID="{856973BC-833D-46C5-8593-BDE4FD7A19B2}" presName="rootText" presStyleLbl="node4" presStyleIdx="4" presStyleCnt="5" custScaleX="119333">
        <dgm:presLayoutVars>
          <dgm:chPref val="3"/>
        </dgm:presLayoutVars>
      </dgm:prSet>
      <dgm:spPr/>
    </dgm:pt>
    <dgm:pt modelId="{66A32EE2-04A7-447B-B942-293AC1FFB673}" type="pres">
      <dgm:prSet presAssocID="{856973BC-833D-46C5-8593-BDE4FD7A19B2}" presName="rootConnector" presStyleLbl="node4" presStyleIdx="4" presStyleCnt="5"/>
      <dgm:spPr/>
    </dgm:pt>
    <dgm:pt modelId="{8D4372FA-6185-4471-AE24-D4A21C73EACB}" type="pres">
      <dgm:prSet presAssocID="{856973BC-833D-46C5-8593-BDE4FD7A19B2}" presName="hierChild4" presStyleCnt="0"/>
      <dgm:spPr/>
    </dgm:pt>
    <dgm:pt modelId="{4C53B2DE-E5D5-4815-BDFB-FD0BB8992A4E}" type="pres">
      <dgm:prSet presAssocID="{856973BC-833D-46C5-8593-BDE4FD7A19B2}" presName="hierChild5" presStyleCnt="0"/>
      <dgm:spPr/>
    </dgm:pt>
    <dgm:pt modelId="{998A8652-7572-464D-9B07-ED30B5565F82}" type="pres">
      <dgm:prSet presAssocID="{4965A00C-7254-4D89-9353-BF541E31A9BA}" presName="hierChild5" presStyleCnt="0"/>
      <dgm:spPr/>
    </dgm:pt>
    <dgm:pt modelId="{F6135C25-C396-41A9-A0C1-33268EFBB1EB}" type="pres">
      <dgm:prSet presAssocID="{F5777245-0114-47D5-91BE-3364CC857B55}" presName="hierChild5" presStyleCnt="0"/>
      <dgm:spPr/>
    </dgm:pt>
    <dgm:pt modelId="{1B16C6DC-3AFB-43A3-90CC-CB4B1BCB1182}" type="pres">
      <dgm:prSet presAssocID="{CDF4E880-29A5-4790-AD90-1C485C702FF0}" presName="hierChild5" presStyleCnt="0"/>
      <dgm:spPr/>
    </dgm:pt>
    <dgm:pt modelId="{E210AA0C-C392-49D8-96DE-0138C0317505}" type="pres">
      <dgm:prSet presAssocID="{DDF4A07A-552C-4C8E-A73B-EE9DC6DA783A}" presName="hierChild3" presStyleCnt="0"/>
      <dgm:spPr/>
    </dgm:pt>
  </dgm:ptLst>
  <dgm:cxnLst>
    <dgm:cxn modelId="{71F79801-4BF4-4698-985B-C76FFB2E2C15}" srcId="{769FC275-5867-4B6F-92C3-489E60847310}" destId="{DDF4A07A-552C-4C8E-A73B-EE9DC6DA783A}" srcOrd="0" destOrd="0" parTransId="{9A3F38C0-3FC1-4627-B882-0FD2049D865C}" sibTransId="{56A8FA8C-F6D7-4058-96F4-08EB10D53795}"/>
    <dgm:cxn modelId="{EA066602-CEBA-420B-82DF-E9DFEDC54354}" type="presOf" srcId="{F7DDA735-EAF7-44EE-974A-5C79F7E91315}" destId="{33113071-9DEC-4866-A504-5DC1BB61F9B1}" srcOrd="1" destOrd="0" presId="urn:microsoft.com/office/officeart/2005/8/layout/orgChart1"/>
    <dgm:cxn modelId="{B046D608-FC7C-4384-A1C1-41463602D53B}" type="presOf" srcId="{F5777245-0114-47D5-91BE-3364CC857B55}" destId="{625F2D17-3CDB-459E-A546-5BD049820CFB}" srcOrd="0" destOrd="0" presId="urn:microsoft.com/office/officeart/2005/8/layout/orgChart1"/>
    <dgm:cxn modelId="{54B54411-7D67-43D4-99FA-8254641C5977}" type="presOf" srcId="{781C4D2F-B0E5-4BF6-A759-305DD1CBD22D}" destId="{05F65472-7D56-4C18-8F54-5833FD99CDB6}" srcOrd="0" destOrd="0" presId="urn:microsoft.com/office/officeart/2005/8/layout/orgChart1"/>
    <dgm:cxn modelId="{D212D017-AD58-41AB-B441-B8C496F1F1D3}" srcId="{781C4D2F-B0E5-4BF6-A759-305DD1CBD22D}" destId="{A4B296A2-8539-44DC-8F8D-703F3A7ED3FA}" srcOrd="2" destOrd="0" parTransId="{199C2720-6D1A-497A-B314-DD1DB797DD92}" sibTransId="{2E1F05CB-E946-4E10-85EF-6DF24D95E0AE}"/>
    <dgm:cxn modelId="{F41C5319-06F3-4797-936F-824DC150EF5D}" type="presOf" srcId="{3856A512-2804-4E16-AD91-23C905104F46}" destId="{21BC2465-CBF3-4797-96A3-532733091257}" srcOrd="0" destOrd="0" presId="urn:microsoft.com/office/officeart/2005/8/layout/orgChart1"/>
    <dgm:cxn modelId="{B861F91F-CD67-4376-BF0F-DC0681FA05EE}" srcId="{4965A00C-7254-4D89-9353-BF541E31A9BA}" destId="{52918AFF-5A0E-47E3-AB15-062A9469F74C}" srcOrd="0" destOrd="0" parTransId="{67C8E226-9797-4FCF-8A09-9A705E9DE586}" sibTransId="{38D2C460-5BFD-4AA9-85A8-854AD0C928C0}"/>
    <dgm:cxn modelId="{13DE4725-9DA2-49F8-831A-5D08AE270771}" type="presOf" srcId="{10D733A2-BEC5-4378-BB51-13D9EB3CCBE0}" destId="{3838A9A0-E4AE-44BB-9F43-B9E2013856CE}" srcOrd="0" destOrd="0" presId="urn:microsoft.com/office/officeart/2005/8/layout/orgChart1"/>
    <dgm:cxn modelId="{82A9742F-C255-48F4-AFFE-75EFCDD95F10}" type="presOf" srcId="{1A7B5E9A-3591-4878-8BF0-7C46BE8555A6}" destId="{EE0CD819-4EE0-498A-B6BE-BE00FCC6C4FA}" srcOrd="1" destOrd="0" presId="urn:microsoft.com/office/officeart/2005/8/layout/orgChart1"/>
    <dgm:cxn modelId="{3E902E33-382F-4508-9798-30709A673F28}" type="presOf" srcId="{848D7FE5-C53E-46DB-9834-E71C2E8F0C48}" destId="{F26548C7-64F9-46BD-AE70-FC3286298B9E}" srcOrd="1" destOrd="0" presId="urn:microsoft.com/office/officeart/2005/8/layout/orgChart1"/>
    <dgm:cxn modelId="{B06D8B3B-5DB6-4D3E-9F6F-084E70A37AD4}" type="presOf" srcId="{781C4D2F-B0E5-4BF6-A759-305DD1CBD22D}" destId="{7E547788-E8C0-4524-BFE1-D50646F3E23C}" srcOrd="1" destOrd="0" presId="urn:microsoft.com/office/officeart/2005/8/layout/orgChart1"/>
    <dgm:cxn modelId="{7C4C2B3E-823A-4CA4-BA20-E53C0DA300E9}" type="presOf" srcId="{CDF4E880-29A5-4790-AD90-1C485C702FF0}" destId="{67FAF52D-851E-4BAC-8419-5FBE5485915F}" srcOrd="0" destOrd="0" presId="urn:microsoft.com/office/officeart/2005/8/layout/orgChart1"/>
    <dgm:cxn modelId="{AB865040-4AC6-45B9-A8FA-B620B57419A9}" type="presOf" srcId="{ADEE4C64-CC92-4E70-AC67-E1C3B2BF1D91}" destId="{1589D50D-A9F2-4712-A59B-7D25DA3D1401}" srcOrd="0" destOrd="0" presId="urn:microsoft.com/office/officeart/2005/8/layout/orgChart1"/>
    <dgm:cxn modelId="{B38F605E-3779-4DD8-B1C7-A94C602E9C0B}" type="presOf" srcId="{EF5D2B5E-2F59-48D1-9933-6EE5489E7710}" destId="{D6E49C68-3716-465A-BFAE-327AA73DAEFF}" srcOrd="1" destOrd="0" presId="urn:microsoft.com/office/officeart/2005/8/layout/orgChart1"/>
    <dgm:cxn modelId="{6851AB61-C40E-4FB6-8413-4F47F657698A}" type="presOf" srcId="{769FC275-5867-4B6F-92C3-489E60847310}" destId="{A2B19D27-E97D-4095-B304-090DFC728561}" srcOrd="0" destOrd="0" presId="urn:microsoft.com/office/officeart/2005/8/layout/orgChart1"/>
    <dgm:cxn modelId="{5AAAD261-7625-4EE4-B5A0-F88E5B26F471}" srcId="{4965A00C-7254-4D89-9353-BF541E31A9BA}" destId="{F7DDA735-EAF7-44EE-974A-5C79F7E91315}" srcOrd="1" destOrd="0" parTransId="{650F5018-C9B8-4D41-966D-400E56D841AF}" sibTransId="{F7DBB5A0-46BA-4A97-A395-F200548FC859}"/>
    <dgm:cxn modelId="{46851664-4381-41A1-BF76-428D2E0896F6}" srcId="{DDF4A07A-552C-4C8E-A73B-EE9DC6DA783A}" destId="{781C4D2F-B0E5-4BF6-A759-305DD1CBD22D}" srcOrd="0" destOrd="0" parTransId="{10D733A2-BEC5-4378-BB51-13D9EB3CCBE0}" sibTransId="{8BC5AF7C-758C-4452-86D3-A644B7F8ADAF}"/>
    <dgm:cxn modelId="{73AA236C-0E37-4D61-91C2-E55D32F23736}" type="presOf" srcId="{199C2720-6D1A-497A-B314-DD1DB797DD92}" destId="{BEA7F466-0EE8-4F99-A3A0-01552139F978}" srcOrd="0" destOrd="0" presId="urn:microsoft.com/office/officeart/2005/8/layout/orgChart1"/>
    <dgm:cxn modelId="{A690CC6F-EE25-4DC8-B843-182F39E8BDFD}" type="presOf" srcId="{848D7FE5-C53E-46DB-9834-E71C2E8F0C48}" destId="{5F31A863-3018-46F9-945D-047F095593E1}" srcOrd="0" destOrd="0" presId="urn:microsoft.com/office/officeart/2005/8/layout/orgChart1"/>
    <dgm:cxn modelId="{28AE1A50-2979-4E64-BCEB-96A34BBA86C0}" type="presOf" srcId="{4965A00C-7254-4D89-9353-BF541E31A9BA}" destId="{276F0873-9090-41BB-8BE4-290F043EDC43}" srcOrd="1" destOrd="0" presId="urn:microsoft.com/office/officeart/2005/8/layout/orgChart1"/>
    <dgm:cxn modelId="{D8F6FB51-F6C5-49F1-A0AE-D72F6E6F3471}" type="presOf" srcId="{650F5018-C9B8-4D41-966D-400E56D841AF}" destId="{E2101C27-FE11-4393-82D2-B921A6F72235}" srcOrd="0" destOrd="0" presId="urn:microsoft.com/office/officeart/2005/8/layout/orgChart1"/>
    <dgm:cxn modelId="{ADBE7B52-1BB9-4B83-BE1E-698A9A1F81D6}" type="presOf" srcId="{67C8E226-9797-4FCF-8A09-9A705E9DE586}" destId="{AE6CD084-719E-42CA-B078-BE109FB6CAC5}" srcOrd="0" destOrd="0" presId="urn:microsoft.com/office/officeart/2005/8/layout/orgChart1"/>
    <dgm:cxn modelId="{8BCF8777-AB05-4704-AFF8-A8640D0B8EAE}" type="presOf" srcId="{F7DDA735-EAF7-44EE-974A-5C79F7E91315}" destId="{C6A01129-CAF5-47C5-8EFE-B4DBE38026A6}" srcOrd="0" destOrd="0" presId="urn:microsoft.com/office/officeart/2005/8/layout/orgChart1"/>
    <dgm:cxn modelId="{1C4C5178-7583-4954-8C1B-99DC132B2FD9}" type="presOf" srcId="{A4B296A2-8539-44DC-8F8D-703F3A7ED3FA}" destId="{54CB5AFD-F7E8-4FF3-886A-F629257D6E97}" srcOrd="1" destOrd="0" presId="urn:microsoft.com/office/officeart/2005/8/layout/orgChart1"/>
    <dgm:cxn modelId="{DFF38379-A76C-401C-8686-70E3F051164E}" type="presOf" srcId="{65AF8E39-6F26-408B-92FD-6AA28D3ADFC7}" destId="{5DDE8E6C-B96E-48FF-9D91-1ECD918A5E5E}" srcOrd="0" destOrd="0" presId="urn:microsoft.com/office/officeart/2005/8/layout/orgChart1"/>
    <dgm:cxn modelId="{3BF0C87A-AAB8-49D6-82B8-0FB669298DCF}" type="presOf" srcId="{A4B296A2-8539-44DC-8F8D-703F3A7ED3FA}" destId="{5CEFF668-F533-4DC5-B6CE-BD6914492E85}" srcOrd="0" destOrd="0" presId="urn:microsoft.com/office/officeart/2005/8/layout/orgChart1"/>
    <dgm:cxn modelId="{8D3E297C-16B6-4057-BBE4-8E25B16C3EF0}" type="presOf" srcId="{52918AFF-5A0E-47E3-AB15-062A9469F74C}" destId="{4F4ABB71-B89E-4206-8C1B-59C5CE30C95E}" srcOrd="1" destOrd="0" presId="urn:microsoft.com/office/officeart/2005/8/layout/orgChart1"/>
    <dgm:cxn modelId="{4C1C3183-BC04-4BF6-B9B4-0D5F66952CC9}" srcId="{CDF4E880-29A5-4790-AD90-1C485C702FF0}" destId="{F5777245-0114-47D5-91BE-3364CC857B55}" srcOrd="1" destOrd="0" parTransId="{DE050C9C-DB03-4431-AF29-9754F0692A1D}" sibTransId="{21CE8214-181C-4C25-8038-2B11D5FEA3C1}"/>
    <dgm:cxn modelId="{51125483-41E4-4BEA-956F-49C6141A58D9}" type="presOf" srcId="{FD79342E-1EA5-48BF-AA32-95FB107AD32F}" destId="{E78FF952-EF6C-4995-B4BD-39384CE1D50A}" srcOrd="0" destOrd="0" presId="urn:microsoft.com/office/officeart/2005/8/layout/orgChart1"/>
    <dgm:cxn modelId="{7BF6A383-3AD8-43CB-9826-F26D35A25403}" type="presOf" srcId="{F5777245-0114-47D5-91BE-3364CC857B55}" destId="{B9258CF7-9C55-4D0B-B0EF-063EDC87EB7D}" srcOrd="1" destOrd="0" presId="urn:microsoft.com/office/officeart/2005/8/layout/orgChart1"/>
    <dgm:cxn modelId="{629CD88A-0CD4-4759-9511-B36719051BC3}" type="presOf" srcId="{DDF4A07A-552C-4C8E-A73B-EE9DC6DA783A}" destId="{271A57C8-7C1B-4985-8AB0-3B231500F852}" srcOrd="0" destOrd="0" presId="urn:microsoft.com/office/officeart/2005/8/layout/orgChart1"/>
    <dgm:cxn modelId="{BDA5EA8B-7BD0-424C-8657-874D826D5716}" type="presOf" srcId="{856973BC-833D-46C5-8593-BDE4FD7A19B2}" destId="{66A32EE2-04A7-447B-B942-293AC1FFB673}" srcOrd="1" destOrd="0" presId="urn:microsoft.com/office/officeart/2005/8/layout/orgChart1"/>
    <dgm:cxn modelId="{79EFC394-0C08-4750-AE03-36C560C786A7}" srcId="{DDF4A07A-552C-4C8E-A73B-EE9DC6DA783A}" destId="{CDF4E880-29A5-4790-AD90-1C485C702FF0}" srcOrd="1" destOrd="0" parTransId="{3388C261-638C-4067-84B1-87277554105B}" sibTransId="{04317FD5-75F3-47E4-B545-98C87AF89D1B}"/>
    <dgm:cxn modelId="{878E0F9F-F43F-410B-8665-320781216B4F}" srcId="{4965A00C-7254-4D89-9353-BF541E31A9BA}" destId="{856973BC-833D-46C5-8593-BDE4FD7A19B2}" srcOrd="2" destOrd="0" parTransId="{F8916C8E-A3C1-4715-82D9-11EFAA8D2210}" sibTransId="{83A42589-A8F1-4031-BD19-7225304854F9}"/>
    <dgm:cxn modelId="{7F64C0A9-51D5-4F14-B3B3-DAA48B54B871}" type="presOf" srcId="{CDF4E880-29A5-4790-AD90-1C485C702FF0}" destId="{142153AB-8566-49F5-B2C0-9DA461F9C59E}" srcOrd="1" destOrd="0" presId="urn:microsoft.com/office/officeart/2005/8/layout/orgChart1"/>
    <dgm:cxn modelId="{39C6DCAB-6DAC-4E08-90A4-732326095585}" type="presOf" srcId="{52918AFF-5A0E-47E3-AB15-062A9469F74C}" destId="{D36AFD06-9365-4642-8930-88A03674B7BB}" srcOrd="0" destOrd="0" presId="urn:microsoft.com/office/officeart/2005/8/layout/orgChart1"/>
    <dgm:cxn modelId="{E318DCB3-9DB6-4D81-939B-65D6EA75660D}" type="presOf" srcId="{3388C261-638C-4067-84B1-87277554105B}" destId="{D3476ADD-9040-4103-95B7-56EC04B3B63F}" srcOrd="0" destOrd="0" presId="urn:microsoft.com/office/officeart/2005/8/layout/orgChart1"/>
    <dgm:cxn modelId="{EAAAD5BD-4376-489B-9B11-588DACB04E1C}" srcId="{781C4D2F-B0E5-4BF6-A759-305DD1CBD22D}" destId="{848D7FE5-C53E-46DB-9834-E71C2E8F0C48}" srcOrd="0" destOrd="0" parTransId="{8E5EB816-7695-4B04-A1D2-0B6E440107EF}" sibTransId="{BDADB715-0F1F-48CB-B1C7-2B81290477B3}"/>
    <dgm:cxn modelId="{558499C0-0BEA-4366-8335-7827BCAA8336}" type="presOf" srcId="{EF5D2B5E-2F59-48D1-9933-6EE5489E7710}" destId="{FCB0E1C6-BB40-4A88-BCC7-FF1574A742CC}" srcOrd="0" destOrd="0" presId="urn:microsoft.com/office/officeart/2005/8/layout/orgChart1"/>
    <dgm:cxn modelId="{71990AD2-DE51-4823-AFFD-46669DAFEC0E}" type="presOf" srcId="{3856A512-2804-4E16-AD91-23C905104F46}" destId="{5F6B0BAB-5CBB-4F6E-A979-9DCD7DE907E5}" srcOrd="1" destOrd="0" presId="urn:microsoft.com/office/officeart/2005/8/layout/orgChart1"/>
    <dgm:cxn modelId="{9EAF53D3-15DE-426B-8887-A9903F38D0A5}" type="presOf" srcId="{8E5EB816-7695-4B04-A1D2-0B6E440107EF}" destId="{197CFBA4-0A6C-4B70-A309-6877E4CEAF19}" srcOrd="0" destOrd="0" presId="urn:microsoft.com/office/officeart/2005/8/layout/orgChart1"/>
    <dgm:cxn modelId="{A8B498D3-3559-43ED-8537-03CCFCB6AA44}" srcId="{F5777245-0114-47D5-91BE-3364CC857B55}" destId="{4965A00C-7254-4D89-9353-BF541E31A9BA}" srcOrd="1" destOrd="0" parTransId="{65AF8E39-6F26-408B-92FD-6AA28D3ADFC7}" sibTransId="{1A12534C-FFAD-44F9-AC10-BC6B853EB73A}"/>
    <dgm:cxn modelId="{71CE57E7-6F8B-4511-BFF4-BBA801F7CE3F}" srcId="{781C4D2F-B0E5-4BF6-A759-305DD1CBD22D}" destId="{1A7B5E9A-3591-4878-8BF0-7C46BE8555A6}" srcOrd="1" destOrd="0" parTransId="{FD79342E-1EA5-48BF-AA32-95FB107AD32F}" sibTransId="{7DCFB013-D142-4930-A6D4-73074D428E7E}"/>
    <dgm:cxn modelId="{1B5142EA-8F9F-419C-A015-F60792C996A7}" type="presOf" srcId="{1A7B5E9A-3591-4878-8BF0-7C46BE8555A6}" destId="{CA83415C-50E7-4B0B-ADD8-BC84A1C55E63}" srcOrd="0" destOrd="0" presId="urn:microsoft.com/office/officeart/2005/8/layout/orgChart1"/>
    <dgm:cxn modelId="{85CD80EE-C47D-4C9D-ABFD-53A9351ECB73}" type="presOf" srcId="{16003480-24DC-418C-9E24-F9C1C5C82FA2}" destId="{2365538C-0A4A-4F62-9413-CAB50385CAE4}" srcOrd="0" destOrd="0" presId="urn:microsoft.com/office/officeart/2005/8/layout/orgChart1"/>
    <dgm:cxn modelId="{123CC1EF-68F9-4F51-BE0A-3C6BB331BCEA}" type="presOf" srcId="{DE050C9C-DB03-4431-AF29-9754F0692A1D}" destId="{7186BC3C-DC25-495D-BB51-570BF0AA101D}" srcOrd="0" destOrd="0" presId="urn:microsoft.com/office/officeart/2005/8/layout/orgChart1"/>
    <dgm:cxn modelId="{BA33BEF4-EAEA-411E-8F8D-71F64B994F36}" type="presOf" srcId="{DDF4A07A-552C-4C8E-A73B-EE9DC6DA783A}" destId="{9757B55D-1A41-4A96-BBFC-0150FFDB6CFB}" srcOrd="1" destOrd="0" presId="urn:microsoft.com/office/officeart/2005/8/layout/orgChart1"/>
    <dgm:cxn modelId="{DBD2BFF4-B216-4A62-A915-0F3D4B4E3EC9}" srcId="{CDF4E880-29A5-4790-AD90-1C485C702FF0}" destId="{3856A512-2804-4E16-AD91-23C905104F46}" srcOrd="0" destOrd="0" parTransId="{ADEE4C64-CC92-4E70-AC67-E1C3B2BF1D91}" sibTransId="{A29348FF-5E61-47AF-84CB-122594A880E7}"/>
    <dgm:cxn modelId="{4A82A8F7-4A17-4D34-BE64-5F595C2C6D7D}" type="presOf" srcId="{F8916C8E-A3C1-4715-82D9-11EFAA8D2210}" destId="{102D9185-014F-4B9B-8E8B-15F30139251B}" srcOrd="0" destOrd="0" presId="urn:microsoft.com/office/officeart/2005/8/layout/orgChart1"/>
    <dgm:cxn modelId="{01E3B5F7-9421-48D7-88B5-79E48C20C8EC}" type="presOf" srcId="{856973BC-833D-46C5-8593-BDE4FD7A19B2}" destId="{A3A9F7EB-AC59-47CA-B867-29ABAAE57454}" srcOrd="0" destOrd="0" presId="urn:microsoft.com/office/officeart/2005/8/layout/orgChart1"/>
    <dgm:cxn modelId="{B85DFAF7-6086-4C67-BCF4-1F42825041A5}" srcId="{F5777245-0114-47D5-91BE-3364CC857B55}" destId="{EF5D2B5E-2F59-48D1-9933-6EE5489E7710}" srcOrd="0" destOrd="0" parTransId="{16003480-24DC-418C-9E24-F9C1C5C82FA2}" sibTransId="{1DA22007-B6B5-41D7-9E62-4E5E05FE402B}"/>
    <dgm:cxn modelId="{F82934FC-A375-4EB4-82E9-8E1417516256}" type="presOf" srcId="{4965A00C-7254-4D89-9353-BF541E31A9BA}" destId="{DB7BD233-2FCB-442A-A30F-2A2D6DC415C0}" srcOrd="0" destOrd="0" presId="urn:microsoft.com/office/officeart/2005/8/layout/orgChart1"/>
    <dgm:cxn modelId="{D42ABD49-CE51-4F1D-BEAB-C2F5D20052E8}" type="presParOf" srcId="{A2B19D27-E97D-4095-B304-090DFC728561}" destId="{F6E85EF4-CC28-48B4-96F2-6028BE3C83C9}" srcOrd="0" destOrd="0" presId="urn:microsoft.com/office/officeart/2005/8/layout/orgChart1"/>
    <dgm:cxn modelId="{2148449D-C9CC-4B2D-B2B9-4B05E89CC28A}" type="presParOf" srcId="{F6E85EF4-CC28-48B4-96F2-6028BE3C83C9}" destId="{498C2017-6BA2-48E7-BB5F-3433D52B04CE}" srcOrd="0" destOrd="0" presId="urn:microsoft.com/office/officeart/2005/8/layout/orgChart1"/>
    <dgm:cxn modelId="{88183C1A-40DE-4470-B35F-CE75E7775379}" type="presParOf" srcId="{498C2017-6BA2-48E7-BB5F-3433D52B04CE}" destId="{271A57C8-7C1B-4985-8AB0-3B231500F852}" srcOrd="0" destOrd="0" presId="urn:microsoft.com/office/officeart/2005/8/layout/orgChart1"/>
    <dgm:cxn modelId="{9620C813-20DD-4B63-97BF-51D048D8B925}" type="presParOf" srcId="{498C2017-6BA2-48E7-BB5F-3433D52B04CE}" destId="{9757B55D-1A41-4A96-BBFC-0150FFDB6CFB}" srcOrd="1" destOrd="0" presId="urn:microsoft.com/office/officeart/2005/8/layout/orgChart1"/>
    <dgm:cxn modelId="{319FA077-60C9-4B91-8165-234BC54ABE83}" type="presParOf" srcId="{F6E85EF4-CC28-48B4-96F2-6028BE3C83C9}" destId="{303F44DB-AB8D-4C6C-82B7-E905BB790E01}" srcOrd="1" destOrd="0" presId="urn:microsoft.com/office/officeart/2005/8/layout/orgChart1"/>
    <dgm:cxn modelId="{3757C11F-1B63-4044-81A7-3240E3D4CCBF}" type="presParOf" srcId="{303F44DB-AB8D-4C6C-82B7-E905BB790E01}" destId="{3838A9A0-E4AE-44BB-9F43-B9E2013856CE}" srcOrd="0" destOrd="0" presId="urn:microsoft.com/office/officeart/2005/8/layout/orgChart1"/>
    <dgm:cxn modelId="{2A8D6040-8657-45A4-AFDC-C3AEB080C015}" type="presParOf" srcId="{303F44DB-AB8D-4C6C-82B7-E905BB790E01}" destId="{D9088B34-405F-423F-9706-852A6C38C67C}" srcOrd="1" destOrd="0" presId="urn:microsoft.com/office/officeart/2005/8/layout/orgChart1"/>
    <dgm:cxn modelId="{9D9B4894-2961-474C-B85C-2B19AB6DDE08}" type="presParOf" srcId="{D9088B34-405F-423F-9706-852A6C38C67C}" destId="{94DEC767-8F16-4BE7-8881-80F274882666}" srcOrd="0" destOrd="0" presId="urn:microsoft.com/office/officeart/2005/8/layout/orgChart1"/>
    <dgm:cxn modelId="{4BE9284B-87B8-4ACD-A8DC-D7E59114191E}" type="presParOf" srcId="{94DEC767-8F16-4BE7-8881-80F274882666}" destId="{05F65472-7D56-4C18-8F54-5833FD99CDB6}" srcOrd="0" destOrd="0" presId="urn:microsoft.com/office/officeart/2005/8/layout/orgChart1"/>
    <dgm:cxn modelId="{E4311A69-1AB0-4063-B2F9-BF7A8C25A1B7}" type="presParOf" srcId="{94DEC767-8F16-4BE7-8881-80F274882666}" destId="{7E547788-E8C0-4524-BFE1-D50646F3E23C}" srcOrd="1" destOrd="0" presId="urn:microsoft.com/office/officeart/2005/8/layout/orgChart1"/>
    <dgm:cxn modelId="{A3A9F4AD-1216-49BF-9D22-67B7DDBBB06A}" type="presParOf" srcId="{D9088B34-405F-423F-9706-852A6C38C67C}" destId="{D14B6FE3-780A-4E84-BA41-1305BD19AACB}" srcOrd="1" destOrd="0" presId="urn:microsoft.com/office/officeart/2005/8/layout/orgChart1"/>
    <dgm:cxn modelId="{99CA66A2-0B4D-4A4F-A6BC-465D568CD25F}" type="presParOf" srcId="{D14B6FE3-780A-4E84-BA41-1305BD19AACB}" destId="{197CFBA4-0A6C-4B70-A309-6877E4CEAF19}" srcOrd="0" destOrd="0" presId="urn:microsoft.com/office/officeart/2005/8/layout/orgChart1"/>
    <dgm:cxn modelId="{6A47E4F4-95ED-4A91-A520-070D513B0D4B}" type="presParOf" srcId="{D14B6FE3-780A-4E84-BA41-1305BD19AACB}" destId="{3241921F-EDE5-4945-9F8C-83ABA07FBB7D}" srcOrd="1" destOrd="0" presId="urn:microsoft.com/office/officeart/2005/8/layout/orgChart1"/>
    <dgm:cxn modelId="{68401821-1071-49EF-AA73-AEF699D88E83}" type="presParOf" srcId="{3241921F-EDE5-4945-9F8C-83ABA07FBB7D}" destId="{76839D50-2B70-450B-87DE-E328DA0C8C59}" srcOrd="0" destOrd="0" presId="urn:microsoft.com/office/officeart/2005/8/layout/orgChart1"/>
    <dgm:cxn modelId="{724A2572-9E60-432C-98F0-F99B170C09A8}" type="presParOf" srcId="{76839D50-2B70-450B-87DE-E328DA0C8C59}" destId="{5F31A863-3018-46F9-945D-047F095593E1}" srcOrd="0" destOrd="0" presId="urn:microsoft.com/office/officeart/2005/8/layout/orgChart1"/>
    <dgm:cxn modelId="{7046C8EF-0C07-4F13-9FC2-FDDE17C36E6D}" type="presParOf" srcId="{76839D50-2B70-450B-87DE-E328DA0C8C59}" destId="{F26548C7-64F9-46BD-AE70-FC3286298B9E}" srcOrd="1" destOrd="0" presId="urn:microsoft.com/office/officeart/2005/8/layout/orgChart1"/>
    <dgm:cxn modelId="{6BEC47FC-55EE-4B10-9602-6A2FBE04AC0B}" type="presParOf" srcId="{3241921F-EDE5-4945-9F8C-83ABA07FBB7D}" destId="{86E06FCB-C753-45CD-AD18-8518B9155575}" srcOrd="1" destOrd="0" presId="urn:microsoft.com/office/officeart/2005/8/layout/orgChart1"/>
    <dgm:cxn modelId="{359B86FD-B3B1-440F-9332-EA686C5376EC}" type="presParOf" srcId="{3241921F-EDE5-4945-9F8C-83ABA07FBB7D}" destId="{73C6A641-701F-4858-8B08-0D10A05E48F8}" srcOrd="2" destOrd="0" presId="urn:microsoft.com/office/officeart/2005/8/layout/orgChart1"/>
    <dgm:cxn modelId="{6CBE4A6D-5327-4EC4-A555-C5B778E109CC}" type="presParOf" srcId="{D14B6FE3-780A-4E84-BA41-1305BD19AACB}" destId="{E78FF952-EF6C-4995-B4BD-39384CE1D50A}" srcOrd="2" destOrd="0" presId="urn:microsoft.com/office/officeart/2005/8/layout/orgChart1"/>
    <dgm:cxn modelId="{D8F4473E-1592-4312-A020-6430E28DB4AA}" type="presParOf" srcId="{D14B6FE3-780A-4E84-BA41-1305BD19AACB}" destId="{5915A883-E2C7-48F0-BF8F-6C7D67776D9C}" srcOrd="3" destOrd="0" presId="urn:microsoft.com/office/officeart/2005/8/layout/orgChart1"/>
    <dgm:cxn modelId="{7CD2DD13-680E-4F55-918A-B0183E336865}" type="presParOf" srcId="{5915A883-E2C7-48F0-BF8F-6C7D67776D9C}" destId="{CAD20DAF-0828-4A5B-B82D-0671F4E58827}" srcOrd="0" destOrd="0" presId="urn:microsoft.com/office/officeart/2005/8/layout/orgChart1"/>
    <dgm:cxn modelId="{2091B916-DA91-4981-9ED2-282AB3E394BF}" type="presParOf" srcId="{CAD20DAF-0828-4A5B-B82D-0671F4E58827}" destId="{CA83415C-50E7-4B0B-ADD8-BC84A1C55E63}" srcOrd="0" destOrd="0" presId="urn:microsoft.com/office/officeart/2005/8/layout/orgChart1"/>
    <dgm:cxn modelId="{F1DE775C-8E58-413C-9BFD-6147B2F2DF95}" type="presParOf" srcId="{CAD20DAF-0828-4A5B-B82D-0671F4E58827}" destId="{EE0CD819-4EE0-498A-B6BE-BE00FCC6C4FA}" srcOrd="1" destOrd="0" presId="urn:microsoft.com/office/officeart/2005/8/layout/orgChart1"/>
    <dgm:cxn modelId="{F392553D-7D69-41B4-9005-F45100C7CF11}" type="presParOf" srcId="{5915A883-E2C7-48F0-BF8F-6C7D67776D9C}" destId="{0EC10070-61D8-4848-AB2A-7E9A3DD7B2D1}" srcOrd="1" destOrd="0" presId="urn:microsoft.com/office/officeart/2005/8/layout/orgChart1"/>
    <dgm:cxn modelId="{0ED19CF7-EF7E-4DA7-8A53-CAE1D85163E3}" type="presParOf" srcId="{5915A883-E2C7-48F0-BF8F-6C7D67776D9C}" destId="{23371DA6-5EC2-4ABA-BC25-29D306B91345}" srcOrd="2" destOrd="0" presId="urn:microsoft.com/office/officeart/2005/8/layout/orgChart1"/>
    <dgm:cxn modelId="{44104008-E90F-4AF0-820A-3911F86DEA5C}" type="presParOf" srcId="{D14B6FE3-780A-4E84-BA41-1305BD19AACB}" destId="{BEA7F466-0EE8-4F99-A3A0-01552139F978}" srcOrd="4" destOrd="0" presId="urn:microsoft.com/office/officeart/2005/8/layout/orgChart1"/>
    <dgm:cxn modelId="{AD6563F7-E2F5-47E8-B406-7349DDA6B6FD}" type="presParOf" srcId="{D14B6FE3-780A-4E84-BA41-1305BD19AACB}" destId="{FBA75C71-F122-4BDD-9C1E-6288FF8ED7EF}" srcOrd="5" destOrd="0" presId="urn:microsoft.com/office/officeart/2005/8/layout/orgChart1"/>
    <dgm:cxn modelId="{ECB05AAC-5243-41CB-A405-33C807902A77}" type="presParOf" srcId="{FBA75C71-F122-4BDD-9C1E-6288FF8ED7EF}" destId="{A5C581A7-D138-49D0-96E4-6571CD07D3CF}" srcOrd="0" destOrd="0" presId="urn:microsoft.com/office/officeart/2005/8/layout/orgChart1"/>
    <dgm:cxn modelId="{A364E41A-1596-4E34-9C04-DAF5426777FB}" type="presParOf" srcId="{A5C581A7-D138-49D0-96E4-6571CD07D3CF}" destId="{5CEFF668-F533-4DC5-B6CE-BD6914492E85}" srcOrd="0" destOrd="0" presId="urn:microsoft.com/office/officeart/2005/8/layout/orgChart1"/>
    <dgm:cxn modelId="{B3718D6D-090C-404D-8D6B-0FEC0444E9CD}" type="presParOf" srcId="{A5C581A7-D138-49D0-96E4-6571CD07D3CF}" destId="{54CB5AFD-F7E8-4FF3-886A-F629257D6E97}" srcOrd="1" destOrd="0" presId="urn:microsoft.com/office/officeart/2005/8/layout/orgChart1"/>
    <dgm:cxn modelId="{A1857939-0B38-4377-A812-AF3D83A9ECD3}" type="presParOf" srcId="{FBA75C71-F122-4BDD-9C1E-6288FF8ED7EF}" destId="{B85548F9-DAE1-48FC-B228-25CDA34340C0}" srcOrd="1" destOrd="0" presId="urn:microsoft.com/office/officeart/2005/8/layout/orgChart1"/>
    <dgm:cxn modelId="{F082E7D7-D2D3-42AF-A036-27F3709F29DD}" type="presParOf" srcId="{FBA75C71-F122-4BDD-9C1E-6288FF8ED7EF}" destId="{FB5853A1-C13F-4A54-AC66-0AC67F5A3382}" srcOrd="2" destOrd="0" presId="urn:microsoft.com/office/officeart/2005/8/layout/orgChart1"/>
    <dgm:cxn modelId="{183C5D50-1FF6-43EF-8DAC-536A98D662AA}" type="presParOf" srcId="{D9088B34-405F-423F-9706-852A6C38C67C}" destId="{A294A24B-97AE-44B4-8D3D-7482764494BF}" srcOrd="2" destOrd="0" presId="urn:microsoft.com/office/officeart/2005/8/layout/orgChart1"/>
    <dgm:cxn modelId="{2F2081FF-D201-45BB-ABC7-2C24FFF9DBF9}" type="presParOf" srcId="{303F44DB-AB8D-4C6C-82B7-E905BB790E01}" destId="{D3476ADD-9040-4103-95B7-56EC04B3B63F}" srcOrd="2" destOrd="0" presId="urn:microsoft.com/office/officeart/2005/8/layout/orgChart1"/>
    <dgm:cxn modelId="{ABCAFDE9-75A8-4E58-9E58-38D287BF529B}" type="presParOf" srcId="{303F44DB-AB8D-4C6C-82B7-E905BB790E01}" destId="{CA804D90-2783-452D-84DD-B4B7CEDD299D}" srcOrd="3" destOrd="0" presId="urn:microsoft.com/office/officeart/2005/8/layout/orgChart1"/>
    <dgm:cxn modelId="{CA93F79B-8E14-4AD2-B2A1-BE2CE4E23477}" type="presParOf" srcId="{CA804D90-2783-452D-84DD-B4B7CEDD299D}" destId="{27620B49-0E76-40C5-A337-CE319E4005CF}" srcOrd="0" destOrd="0" presId="urn:microsoft.com/office/officeart/2005/8/layout/orgChart1"/>
    <dgm:cxn modelId="{EA7F0868-5535-4D26-A827-A5EF488068B7}" type="presParOf" srcId="{27620B49-0E76-40C5-A337-CE319E4005CF}" destId="{67FAF52D-851E-4BAC-8419-5FBE5485915F}" srcOrd="0" destOrd="0" presId="urn:microsoft.com/office/officeart/2005/8/layout/orgChart1"/>
    <dgm:cxn modelId="{51B560BE-A63F-453A-896D-E0E2CEF3C543}" type="presParOf" srcId="{27620B49-0E76-40C5-A337-CE319E4005CF}" destId="{142153AB-8566-49F5-B2C0-9DA461F9C59E}" srcOrd="1" destOrd="0" presId="urn:microsoft.com/office/officeart/2005/8/layout/orgChart1"/>
    <dgm:cxn modelId="{6B5A57B8-5B93-4D45-BC5F-9ED9FF3329EF}" type="presParOf" srcId="{CA804D90-2783-452D-84DD-B4B7CEDD299D}" destId="{40D8B40E-FAD9-41EC-9C1D-E9C221C15F1A}" srcOrd="1" destOrd="0" presId="urn:microsoft.com/office/officeart/2005/8/layout/orgChart1"/>
    <dgm:cxn modelId="{B40422E9-1452-45A9-9C1C-3EFBF8165088}" type="presParOf" srcId="{40D8B40E-FAD9-41EC-9C1D-E9C221C15F1A}" destId="{1589D50D-A9F2-4712-A59B-7D25DA3D1401}" srcOrd="0" destOrd="0" presId="urn:microsoft.com/office/officeart/2005/8/layout/orgChart1"/>
    <dgm:cxn modelId="{970105F4-00B6-4B82-A980-594735FB4CED}" type="presParOf" srcId="{40D8B40E-FAD9-41EC-9C1D-E9C221C15F1A}" destId="{552EF8AB-A9CE-421D-8A41-7A02A9DF59F4}" srcOrd="1" destOrd="0" presId="urn:microsoft.com/office/officeart/2005/8/layout/orgChart1"/>
    <dgm:cxn modelId="{3FF8D7FF-9FCA-418B-8FB4-D422317C4765}" type="presParOf" srcId="{552EF8AB-A9CE-421D-8A41-7A02A9DF59F4}" destId="{704D4CC8-C65D-4F40-A37E-A248A4DFD854}" srcOrd="0" destOrd="0" presId="urn:microsoft.com/office/officeart/2005/8/layout/orgChart1"/>
    <dgm:cxn modelId="{3EFD85EE-A30B-424D-A4AB-5F0A04D0E6C2}" type="presParOf" srcId="{704D4CC8-C65D-4F40-A37E-A248A4DFD854}" destId="{21BC2465-CBF3-4797-96A3-532733091257}" srcOrd="0" destOrd="0" presId="urn:microsoft.com/office/officeart/2005/8/layout/orgChart1"/>
    <dgm:cxn modelId="{B9465C4E-58E7-4376-A68F-4C2C4D3E33AA}" type="presParOf" srcId="{704D4CC8-C65D-4F40-A37E-A248A4DFD854}" destId="{5F6B0BAB-5CBB-4F6E-A979-9DCD7DE907E5}" srcOrd="1" destOrd="0" presId="urn:microsoft.com/office/officeart/2005/8/layout/orgChart1"/>
    <dgm:cxn modelId="{D594B795-D1A1-4EEC-A111-DE6E64724515}" type="presParOf" srcId="{552EF8AB-A9CE-421D-8A41-7A02A9DF59F4}" destId="{85D92121-8044-49DD-B3C3-6CB7F136EC79}" srcOrd="1" destOrd="0" presId="urn:microsoft.com/office/officeart/2005/8/layout/orgChart1"/>
    <dgm:cxn modelId="{9A4BA119-9739-424B-A28B-D21F11631ECB}" type="presParOf" srcId="{552EF8AB-A9CE-421D-8A41-7A02A9DF59F4}" destId="{AAEE5816-EA23-4E6C-9F0A-93B27CAFCFB4}" srcOrd="2" destOrd="0" presId="urn:microsoft.com/office/officeart/2005/8/layout/orgChart1"/>
    <dgm:cxn modelId="{84FFF10A-0899-458D-953C-91E23BE3F115}" type="presParOf" srcId="{40D8B40E-FAD9-41EC-9C1D-E9C221C15F1A}" destId="{7186BC3C-DC25-495D-BB51-570BF0AA101D}" srcOrd="2" destOrd="0" presId="urn:microsoft.com/office/officeart/2005/8/layout/orgChart1"/>
    <dgm:cxn modelId="{343D17EC-593E-4D9D-93AF-C82DF88DA20E}" type="presParOf" srcId="{40D8B40E-FAD9-41EC-9C1D-E9C221C15F1A}" destId="{5A0C44DF-4663-4703-BC40-4BB93E0693AC}" srcOrd="3" destOrd="0" presId="urn:microsoft.com/office/officeart/2005/8/layout/orgChart1"/>
    <dgm:cxn modelId="{0AE72117-E3B2-45B9-BEE7-7DCC485C4C44}" type="presParOf" srcId="{5A0C44DF-4663-4703-BC40-4BB93E0693AC}" destId="{4791ABF3-1062-4A70-A45E-6D818904BAFD}" srcOrd="0" destOrd="0" presId="urn:microsoft.com/office/officeart/2005/8/layout/orgChart1"/>
    <dgm:cxn modelId="{9ADCAA50-6845-4349-A017-5A5EEDB5CA13}" type="presParOf" srcId="{4791ABF3-1062-4A70-A45E-6D818904BAFD}" destId="{625F2D17-3CDB-459E-A546-5BD049820CFB}" srcOrd="0" destOrd="0" presId="urn:microsoft.com/office/officeart/2005/8/layout/orgChart1"/>
    <dgm:cxn modelId="{56F723EA-97F8-4877-BB17-4C8872A9A6F8}" type="presParOf" srcId="{4791ABF3-1062-4A70-A45E-6D818904BAFD}" destId="{B9258CF7-9C55-4D0B-B0EF-063EDC87EB7D}" srcOrd="1" destOrd="0" presId="urn:microsoft.com/office/officeart/2005/8/layout/orgChart1"/>
    <dgm:cxn modelId="{D42D5A7F-AFF2-4956-ABD7-60833354233A}" type="presParOf" srcId="{5A0C44DF-4663-4703-BC40-4BB93E0693AC}" destId="{0EFD6F22-A6F1-4C4D-A4E7-3459480325EA}" srcOrd="1" destOrd="0" presId="urn:microsoft.com/office/officeart/2005/8/layout/orgChart1"/>
    <dgm:cxn modelId="{012DADD1-E1CC-42C2-A241-DE435B613517}" type="presParOf" srcId="{0EFD6F22-A6F1-4C4D-A4E7-3459480325EA}" destId="{2365538C-0A4A-4F62-9413-CAB50385CAE4}" srcOrd="0" destOrd="0" presId="urn:microsoft.com/office/officeart/2005/8/layout/orgChart1"/>
    <dgm:cxn modelId="{252D0594-DBF4-4F80-ACDF-55BDA5E38A4B}" type="presParOf" srcId="{0EFD6F22-A6F1-4C4D-A4E7-3459480325EA}" destId="{7F916D97-A8EA-4C76-B394-1D1CAFF08168}" srcOrd="1" destOrd="0" presId="urn:microsoft.com/office/officeart/2005/8/layout/orgChart1"/>
    <dgm:cxn modelId="{12F3E7D6-6845-44E1-BFD1-AD3353579654}" type="presParOf" srcId="{7F916D97-A8EA-4C76-B394-1D1CAFF08168}" destId="{9168EA34-399C-468B-98F8-FFCB96550147}" srcOrd="0" destOrd="0" presId="urn:microsoft.com/office/officeart/2005/8/layout/orgChart1"/>
    <dgm:cxn modelId="{6CFD90F4-3F7A-4DC7-82E4-51F68030AA72}" type="presParOf" srcId="{9168EA34-399C-468B-98F8-FFCB96550147}" destId="{FCB0E1C6-BB40-4A88-BCC7-FF1574A742CC}" srcOrd="0" destOrd="0" presId="urn:microsoft.com/office/officeart/2005/8/layout/orgChart1"/>
    <dgm:cxn modelId="{26321DAD-0270-4767-B10E-5CDCAA549EFC}" type="presParOf" srcId="{9168EA34-399C-468B-98F8-FFCB96550147}" destId="{D6E49C68-3716-465A-BFAE-327AA73DAEFF}" srcOrd="1" destOrd="0" presId="urn:microsoft.com/office/officeart/2005/8/layout/orgChart1"/>
    <dgm:cxn modelId="{E369979C-179D-4E9C-9498-0E278C29F2B4}" type="presParOf" srcId="{7F916D97-A8EA-4C76-B394-1D1CAFF08168}" destId="{157EFD4E-1A99-4565-9827-49925BDD8F88}" srcOrd="1" destOrd="0" presId="urn:microsoft.com/office/officeart/2005/8/layout/orgChart1"/>
    <dgm:cxn modelId="{E5F45CB0-CCDB-405F-BE00-10B055698B0E}" type="presParOf" srcId="{7F916D97-A8EA-4C76-B394-1D1CAFF08168}" destId="{98B1A3D6-D3C8-4479-9C1D-6E0B57C4D8AD}" srcOrd="2" destOrd="0" presId="urn:microsoft.com/office/officeart/2005/8/layout/orgChart1"/>
    <dgm:cxn modelId="{55111929-C83D-460E-8C8A-73A3B9C849C5}" type="presParOf" srcId="{0EFD6F22-A6F1-4C4D-A4E7-3459480325EA}" destId="{5DDE8E6C-B96E-48FF-9D91-1ECD918A5E5E}" srcOrd="2" destOrd="0" presId="urn:microsoft.com/office/officeart/2005/8/layout/orgChart1"/>
    <dgm:cxn modelId="{51CECA49-6F21-4AA8-A036-9C60696C8399}" type="presParOf" srcId="{0EFD6F22-A6F1-4C4D-A4E7-3459480325EA}" destId="{55917549-B903-44A9-B7FF-D6F35CE0156A}" srcOrd="3" destOrd="0" presId="urn:microsoft.com/office/officeart/2005/8/layout/orgChart1"/>
    <dgm:cxn modelId="{96020D23-0E27-4822-8934-8CD2F2570B36}" type="presParOf" srcId="{55917549-B903-44A9-B7FF-D6F35CE0156A}" destId="{188CCABA-5BFF-4A7C-9CE2-7EEA81DDD19E}" srcOrd="0" destOrd="0" presId="urn:microsoft.com/office/officeart/2005/8/layout/orgChart1"/>
    <dgm:cxn modelId="{7644ED13-D5F5-48A2-A029-E319547D886A}" type="presParOf" srcId="{188CCABA-5BFF-4A7C-9CE2-7EEA81DDD19E}" destId="{DB7BD233-2FCB-442A-A30F-2A2D6DC415C0}" srcOrd="0" destOrd="0" presId="urn:microsoft.com/office/officeart/2005/8/layout/orgChart1"/>
    <dgm:cxn modelId="{E6172AE1-BAC5-4752-8F00-1DEDC6071684}" type="presParOf" srcId="{188CCABA-5BFF-4A7C-9CE2-7EEA81DDD19E}" destId="{276F0873-9090-41BB-8BE4-290F043EDC43}" srcOrd="1" destOrd="0" presId="urn:microsoft.com/office/officeart/2005/8/layout/orgChart1"/>
    <dgm:cxn modelId="{5033357F-C1FA-4032-AD91-89C461BE6C13}" type="presParOf" srcId="{55917549-B903-44A9-B7FF-D6F35CE0156A}" destId="{46B18B15-E2B9-488E-A96F-E5B23A1C8463}" srcOrd="1" destOrd="0" presId="urn:microsoft.com/office/officeart/2005/8/layout/orgChart1"/>
    <dgm:cxn modelId="{1F88D8EB-CDE2-4D1C-B326-2BF3425D5D53}" type="presParOf" srcId="{46B18B15-E2B9-488E-A96F-E5B23A1C8463}" destId="{AE6CD084-719E-42CA-B078-BE109FB6CAC5}" srcOrd="0" destOrd="0" presId="urn:microsoft.com/office/officeart/2005/8/layout/orgChart1"/>
    <dgm:cxn modelId="{88CAF28E-6A70-40D4-8CFB-94C9E0049AD5}" type="presParOf" srcId="{46B18B15-E2B9-488E-A96F-E5B23A1C8463}" destId="{ADD8074C-97C4-437E-8C8D-316AF52E6973}" srcOrd="1" destOrd="0" presId="urn:microsoft.com/office/officeart/2005/8/layout/orgChart1"/>
    <dgm:cxn modelId="{72A4F737-2F24-4EC4-922F-A86D2EB7460B}" type="presParOf" srcId="{ADD8074C-97C4-437E-8C8D-316AF52E6973}" destId="{256F1461-FFA9-47A9-8DFE-CE4A36B6593E}" srcOrd="0" destOrd="0" presId="urn:microsoft.com/office/officeart/2005/8/layout/orgChart1"/>
    <dgm:cxn modelId="{576CCD01-B412-42FC-BDDA-9B3866236D1F}" type="presParOf" srcId="{256F1461-FFA9-47A9-8DFE-CE4A36B6593E}" destId="{D36AFD06-9365-4642-8930-88A03674B7BB}" srcOrd="0" destOrd="0" presId="urn:microsoft.com/office/officeart/2005/8/layout/orgChart1"/>
    <dgm:cxn modelId="{20344A9A-0E7D-4392-BCA9-04DD73545027}" type="presParOf" srcId="{256F1461-FFA9-47A9-8DFE-CE4A36B6593E}" destId="{4F4ABB71-B89E-4206-8C1B-59C5CE30C95E}" srcOrd="1" destOrd="0" presId="urn:microsoft.com/office/officeart/2005/8/layout/orgChart1"/>
    <dgm:cxn modelId="{C18CA472-E8F0-48F6-95C7-E1E881B7E585}" type="presParOf" srcId="{ADD8074C-97C4-437E-8C8D-316AF52E6973}" destId="{184EE4FB-F60C-407C-80AF-9E5136666FC5}" srcOrd="1" destOrd="0" presId="urn:microsoft.com/office/officeart/2005/8/layout/orgChart1"/>
    <dgm:cxn modelId="{F0F3ADF6-1ECF-4578-8909-246BAE9202FF}" type="presParOf" srcId="{ADD8074C-97C4-437E-8C8D-316AF52E6973}" destId="{0E93CC46-44D3-4B2C-AC1E-F0AA3F23A548}" srcOrd="2" destOrd="0" presId="urn:microsoft.com/office/officeart/2005/8/layout/orgChart1"/>
    <dgm:cxn modelId="{6091BA31-F74C-4AF7-9396-F0647DC7408F}" type="presParOf" srcId="{46B18B15-E2B9-488E-A96F-E5B23A1C8463}" destId="{E2101C27-FE11-4393-82D2-B921A6F72235}" srcOrd="2" destOrd="0" presId="urn:microsoft.com/office/officeart/2005/8/layout/orgChart1"/>
    <dgm:cxn modelId="{3819C4BC-4ACA-4093-A57E-C9DA82B86C4D}" type="presParOf" srcId="{46B18B15-E2B9-488E-A96F-E5B23A1C8463}" destId="{A4CD5D98-5331-40F7-B06D-0881B42F0088}" srcOrd="3" destOrd="0" presId="urn:microsoft.com/office/officeart/2005/8/layout/orgChart1"/>
    <dgm:cxn modelId="{925D3F22-1C29-4108-9F2B-71BE2B0A0556}" type="presParOf" srcId="{A4CD5D98-5331-40F7-B06D-0881B42F0088}" destId="{B334EB4A-F94D-452F-8AB1-55E8EE0E3DDE}" srcOrd="0" destOrd="0" presId="urn:microsoft.com/office/officeart/2005/8/layout/orgChart1"/>
    <dgm:cxn modelId="{3362811A-7902-4AE8-B4FC-4775464A2F41}" type="presParOf" srcId="{B334EB4A-F94D-452F-8AB1-55E8EE0E3DDE}" destId="{C6A01129-CAF5-47C5-8EFE-B4DBE38026A6}" srcOrd="0" destOrd="0" presId="urn:microsoft.com/office/officeart/2005/8/layout/orgChart1"/>
    <dgm:cxn modelId="{7D545531-CDD7-4D8A-B3E8-D6F8F734A78E}" type="presParOf" srcId="{B334EB4A-F94D-452F-8AB1-55E8EE0E3DDE}" destId="{33113071-9DEC-4866-A504-5DC1BB61F9B1}" srcOrd="1" destOrd="0" presId="urn:microsoft.com/office/officeart/2005/8/layout/orgChart1"/>
    <dgm:cxn modelId="{9AED73D3-134B-4F1A-91D8-6F44CAC546A6}" type="presParOf" srcId="{A4CD5D98-5331-40F7-B06D-0881B42F0088}" destId="{646E26C3-0EB5-4D8A-A18B-E845649CFFF2}" srcOrd="1" destOrd="0" presId="urn:microsoft.com/office/officeart/2005/8/layout/orgChart1"/>
    <dgm:cxn modelId="{C97F9A69-1844-439D-9D77-9D6B4769123F}" type="presParOf" srcId="{A4CD5D98-5331-40F7-B06D-0881B42F0088}" destId="{749AD675-FE9B-4246-BDC1-A9F4D6A48711}" srcOrd="2" destOrd="0" presId="urn:microsoft.com/office/officeart/2005/8/layout/orgChart1"/>
    <dgm:cxn modelId="{7479BA1B-56B3-423E-9A3F-7E9D22983408}" type="presParOf" srcId="{46B18B15-E2B9-488E-A96F-E5B23A1C8463}" destId="{102D9185-014F-4B9B-8E8B-15F30139251B}" srcOrd="4" destOrd="0" presId="urn:microsoft.com/office/officeart/2005/8/layout/orgChart1"/>
    <dgm:cxn modelId="{BAF645DF-A725-4ED7-94AE-27750D31D333}" type="presParOf" srcId="{46B18B15-E2B9-488E-A96F-E5B23A1C8463}" destId="{6EDB070E-B862-4EF4-A09B-FCA9CD820D90}" srcOrd="5" destOrd="0" presId="urn:microsoft.com/office/officeart/2005/8/layout/orgChart1"/>
    <dgm:cxn modelId="{2435BE44-5456-4CE9-86A4-EA3B1769B980}" type="presParOf" srcId="{6EDB070E-B862-4EF4-A09B-FCA9CD820D90}" destId="{14C72076-538F-42D8-8576-D3732D8FE113}" srcOrd="0" destOrd="0" presId="urn:microsoft.com/office/officeart/2005/8/layout/orgChart1"/>
    <dgm:cxn modelId="{B4579330-C75C-44F6-BFB9-32335BFDC875}" type="presParOf" srcId="{14C72076-538F-42D8-8576-D3732D8FE113}" destId="{A3A9F7EB-AC59-47CA-B867-29ABAAE57454}" srcOrd="0" destOrd="0" presId="urn:microsoft.com/office/officeart/2005/8/layout/orgChart1"/>
    <dgm:cxn modelId="{3D504EED-78FC-4415-A1F7-16D175F37A6D}" type="presParOf" srcId="{14C72076-538F-42D8-8576-D3732D8FE113}" destId="{66A32EE2-04A7-447B-B942-293AC1FFB673}" srcOrd="1" destOrd="0" presId="urn:microsoft.com/office/officeart/2005/8/layout/orgChart1"/>
    <dgm:cxn modelId="{211F8758-B71F-4DCE-A922-6582790CB230}" type="presParOf" srcId="{6EDB070E-B862-4EF4-A09B-FCA9CD820D90}" destId="{8D4372FA-6185-4471-AE24-D4A21C73EACB}" srcOrd="1" destOrd="0" presId="urn:microsoft.com/office/officeart/2005/8/layout/orgChart1"/>
    <dgm:cxn modelId="{AF687ECC-416E-456C-8A7F-D80922AC0908}" type="presParOf" srcId="{6EDB070E-B862-4EF4-A09B-FCA9CD820D90}" destId="{4C53B2DE-E5D5-4815-BDFB-FD0BB8992A4E}" srcOrd="2" destOrd="0" presId="urn:microsoft.com/office/officeart/2005/8/layout/orgChart1"/>
    <dgm:cxn modelId="{3885A46C-7A22-4E8F-80AC-E54C9BFFCB65}" type="presParOf" srcId="{55917549-B903-44A9-B7FF-D6F35CE0156A}" destId="{998A8652-7572-464D-9B07-ED30B5565F82}" srcOrd="2" destOrd="0" presId="urn:microsoft.com/office/officeart/2005/8/layout/orgChart1"/>
    <dgm:cxn modelId="{63B10CDC-54ED-4E9C-AA55-EE430B94547C}" type="presParOf" srcId="{5A0C44DF-4663-4703-BC40-4BB93E0693AC}" destId="{F6135C25-C396-41A9-A0C1-33268EFBB1EB}" srcOrd="2" destOrd="0" presId="urn:microsoft.com/office/officeart/2005/8/layout/orgChart1"/>
    <dgm:cxn modelId="{6EBC08C1-FCF0-43BE-BD11-DC820B938A77}" type="presParOf" srcId="{CA804D90-2783-452D-84DD-B4B7CEDD299D}" destId="{1B16C6DC-3AFB-43A3-90CC-CB4B1BCB1182}" srcOrd="2" destOrd="0" presId="urn:microsoft.com/office/officeart/2005/8/layout/orgChart1"/>
    <dgm:cxn modelId="{7433F8EA-9F5A-46D5-A4AC-B0B23C89B0AA}" type="presParOf" srcId="{F6E85EF4-CC28-48B4-96F2-6028BE3C83C9}" destId="{E210AA0C-C392-49D8-96DE-0138C031750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03EA97-3784-4DFF-BD32-1A679601913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046C0735-F0F6-41E6-8BA3-F14941EDFA2B}">
      <dgm:prSet phldrT="[Texto]"/>
      <dgm:spPr>
        <a:ln>
          <a:solidFill>
            <a:srgbClr val="EEE4D1"/>
          </a:solidFill>
        </a:ln>
      </dgm:spPr>
      <dgm:t>
        <a:bodyPr/>
        <a:lstStyle/>
        <a:p>
          <a:r>
            <a:rPr lang="pt-PT" dirty="0"/>
            <a:t>Laringite infeciosa</a:t>
          </a:r>
        </a:p>
      </dgm:t>
    </dgm:pt>
    <dgm:pt modelId="{1A335873-CB3D-4A28-9A2B-D5F479F003FF}" type="parTrans" cxnId="{AD4DA16B-5E49-4278-83FE-81F81A807E32}">
      <dgm:prSet/>
      <dgm:spPr/>
      <dgm:t>
        <a:bodyPr/>
        <a:lstStyle/>
        <a:p>
          <a:endParaRPr lang="pt-PT"/>
        </a:p>
      </dgm:t>
    </dgm:pt>
    <dgm:pt modelId="{E67D7837-C8AB-45B8-A6BE-147D30DBD2CC}" type="sibTrans" cxnId="{AD4DA16B-5E49-4278-83FE-81F81A807E32}">
      <dgm:prSet/>
      <dgm:spPr/>
      <dgm:t>
        <a:bodyPr/>
        <a:lstStyle/>
        <a:p>
          <a:endParaRPr lang="pt-PT"/>
        </a:p>
      </dgm:t>
    </dgm:pt>
    <dgm:pt modelId="{77C77510-FFE7-40DD-8985-701F5EAFBCEC}">
      <dgm:prSet phldrT="[Texto]"/>
      <dgm:spPr>
        <a:ln>
          <a:solidFill>
            <a:srgbClr val="EEE4D1"/>
          </a:solidFill>
        </a:ln>
      </dgm:spPr>
      <dgm:t>
        <a:bodyPr/>
        <a:lstStyle/>
        <a:p>
          <a:r>
            <a:rPr lang="pt-PT" dirty="0"/>
            <a:t>Abcesso </a:t>
          </a:r>
          <a:r>
            <a:rPr lang="pt-PT" dirty="0" err="1"/>
            <a:t>retrofaríngeo</a:t>
          </a:r>
          <a:endParaRPr lang="pt-PT" dirty="0"/>
        </a:p>
      </dgm:t>
    </dgm:pt>
    <dgm:pt modelId="{C8B403E9-B2CD-428D-948A-CDE6DEF51215}" type="parTrans" cxnId="{744BE9EF-AF1B-45D8-8B44-0BFB2AB5AD93}">
      <dgm:prSet/>
      <dgm:spPr/>
      <dgm:t>
        <a:bodyPr/>
        <a:lstStyle/>
        <a:p>
          <a:endParaRPr lang="pt-PT"/>
        </a:p>
      </dgm:t>
    </dgm:pt>
    <dgm:pt modelId="{8656CC12-4018-4A6B-BECB-7A7189EC8FC4}" type="sibTrans" cxnId="{744BE9EF-AF1B-45D8-8B44-0BFB2AB5AD93}">
      <dgm:prSet/>
      <dgm:spPr/>
      <dgm:t>
        <a:bodyPr/>
        <a:lstStyle/>
        <a:p>
          <a:endParaRPr lang="pt-PT"/>
        </a:p>
      </dgm:t>
    </dgm:pt>
    <dgm:pt modelId="{51CB90A1-2F88-4D09-BD25-66A95CC7F4A2}">
      <dgm:prSet phldrT="[Texto]"/>
      <dgm:spPr>
        <a:ln>
          <a:solidFill>
            <a:srgbClr val="EEE4D1"/>
          </a:solidFill>
        </a:ln>
      </dgm:spPr>
      <dgm:t>
        <a:bodyPr/>
        <a:lstStyle/>
        <a:p>
          <a:r>
            <a:rPr lang="pt-PT" dirty="0"/>
            <a:t>Epiglotite</a:t>
          </a:r>
        </a:p>
      </dgm:t>
    </dgm:pt>
    <dgm:pt modelId="{F4F165AB-AC5E-48B9-9C5A-4D3FD34A83D9}" type="parTrans" cxnId="{190BAECD-1BBA-4F54-863C-A1BD4FF02F2D}">
      <dgm:prSet/>
      <dgm:spPr/>
      <dgm:t>
        <a:bodyPr/>
        <a:lstStyle/>
        <a:p>
          <a:endParaRPr lang="pt-PT"/>
        </a:p>
      </dgm:t>
    </dgm:pt>
    <dgm:pt modelId="{D966DADB-03DE-48A7-8E96-17E385894E23}" type="sibTrans" cxnId="{190BAECD-1BBA-4F54-863C-A1BD4FF02F2D}">
      <dgm:prSet/>
      <dgm:spPr/>
      <dgm:t>
        <a:bodyPr/>
        <a:lstStyle/>
        <a:p>
          <a:endParaRPr lang="pt-PT"/>
        </a:p>
      </dgm:t>
    </dgm:pt>
    <dgm:pt modelId="{85DBD6C5-C67B-4FDB-BE10-7B0370B3AD2D}">
      <dgm:prSet phldrT="[Texto]"/>
      <dgm:spPr>
        <a:ln>
          <a:solidFill>
            <a:srgbClr val="EEE4D1"/>
          </a:solidFill>
        </a:ln>
      </dgm:spPr>
      <dgm:t>
        <a:bodyPr/>
        <a:lstStyle/>
        <a:p>
          <a:r>
            <a:rPr lang="pt-PT" dirty="0"/>
            <a:t>Obstrução mecânica (corpo estranho, neoplasia)</a:t>
          </a:r>
        </a:p>
      </dgm:t>
    </dgm:pt>
    <dgm:pt modelId="{B3B83A59-7576-48B0-829A-1F1E87F5C7C2}" type="parTrans" cxnId="{01752D9F-4081-488E-85FC-930AEE5388D4}">
      <dgm:prSet/>
      <dgm:spPr/>
      <dgm:t>
        <a:bodyPr/>
        <a:lstStyle/>
        <a:p>
          <a:endParaRPr lang="pt-PT"/>
        </a:p>
      </dgm:t>
    </dgm:pt>
    <dgm:pt modelId="{0BF8DC2D-D2B1-4DE9-BB6B-0B1A808B14D9}" type="sibTrans" cxnId="{01752D9F-4081-488E-85FC-930AEE5388D4}">
      <dgm:prSet/>
      <dgm:spPr/>
      <dgm:t>
        <a:bodyPr/>
        <a:lstStyle/>
        <a:p>
          <a:endParaRPr lang="pt-PT"/>
        </a:p>
      </dgm:t>
    </dgm:pt>
    <dgm:pt modelId="{12235719-DA44-4F73-AECA-1393A24ACBB2}" type="pres">
      <dgm:prSet presAssocID="{5C03EA97-3784-4DFF-BD32-1A679601913E}" presName="compositeShape" presStyleCnt="0">
        <dgm:presLayoutVars>
          <dgm:dir/>
          <dgm:resizeHandles/>
        </dgm:presLayoutVars>
      </dgm:prSet>
      <dgm:spPr/>
    </dgm:pt>
    <dgm:pt modelId="{DAB08B75-3704-4B1E-8D28-B3374775D3FC}" type="pres">
      <dgm:prSet presAssocID="{5C03EA97-3784-4DFF-BD32-1A679601913E}" presName="pyramid" presStyleLbl="node1" presStyleIdx="0" presStyleCnt="1" custLinFactNeighborX="-10288" custLinFactNeighborY="17577"/>
      <dgm:spPr>
        <a:solidFill>
          <a:srgbClr val="990000"/>
        </a:solidFill>
      </dgm:spPr>
    </dgm:pt>
    <dgm:pt modelId="{DAD7B938-583A-4DA4-B16C-B6F57A3BE0FC}" type="pres">
      <dgm:prSet presAssocID="{5C03EA97-3784-4DFF-BD32-1A679601913E}" presName="theList" presStyleCnt="0"/>
      <dgm:spPr/>
    </dgm:pt>
    <dgm:pt modelId="{1F9A7075-F2AC-4811-B146-140FC65299D4}" type="pres">
      <dgm:prSet presAssocID="{046C0735-F0F6-41E6-8BA3-F14941EDFA2B}" presName="aNode" presStyleLbl="fgAcc1" presStyleIdx="0" presStyleCnt="4">
        <dgm:presLayoutVars>
          <dgm:bulletEnabled val="1"/>
        </dgm:presLayoutVars>
      </dgm:prSet>
      <dgm:spPr/>
    </dgm:pt>
    <dgm:pt modelId="{EE1DC3EA-83B2-47DB-B8A8-50DDD823E726}" type="pres">
      <dgm:prSet presAssocID="{046C0735-F0F6-41E6-8BA3-F14941EDFA2B}" presName="aSpace" presStyleCnt="0"/>
      <dgm:spPr/>
    </dgm:pt>
    <dgm:pt modelId="{C7B4DD53-F352-4D2D-8B60-2AF39E51D14C}" type="pres">
      <dgm:prSet presAssocID="{77C77510-FFE7-40DD-8985-701F5EAFBCEC}" presName="aNode" presStyleLbl="fgAcc1" presStyleIdx="1" presStyleCnt="4">
        <dgm:presLayoutVars>
          <dgm:bulletEnabled val="1"/>
        </dgm:presLayoutVars>
      </dgm:prSet>
      <dgm:spPr/>
    </dgm:pt>
    <dgm:pt modelId="{37A6F824-13DD-4DC4-8183-A379AA0505D4}" type="pres">
      <dgm:prSet presAssocID="{77C77510-FFE7-40DD-8985-701F5EAFBCEC}" presName="aSpace" presStyleCnt="0"/>
      <dgm:spPr/>
    </dgm:pt>
    <dgm:pt modelId="{CE7DDA0D-DA43-4C73-894D-CBF2333FE485}" type="pres">
      <dgm:prSet presAssocID="{51CB90A1-2F88-4D09-BD25-66A95CC7F4A2}" presName="aNode" presStyleLbl="fgAcc1" presStyleIdx="2" presStyleCnt="4">
        <dgm:presLayoutVars>
          <dgm:bulletEnabled val="1"/>
        </dgm:presLayoutVars>
      </dgm:prSet>
      <dgm:spPr/>
    </dgm:pt>
    <dgm:pt modelId="{4520E30A-059B-418C-B6BE-AD12B0B5753A}" type="pres">
      <dgm:prSet presAssocID="{51CB90A1-2F88-4D09-BD25-66A95CC7F4A2}" presName="aSpace" presStyleCnt="0"/>
      <dgm:spPr/>
    </dgm:pt>
    <dgm:pt modelId="{42A1827F-0462-4230-877E-72FEAF42253C}" type="pres">
      <dgm:prSet presAssocID="{85DBD6C5-C67B-4FDB-BE10-7B0370B3AD2D}" presName="aNode" presStyleLbl="fgAcc1" presStyleIdx="3" presStyleCnt="4">
        <dgm:presLayoutVars>
          <dgm:bulletEnabled val="1"/>
        </dgm:presLayoutVars>
      </dgm:prSet>
      <dgm:spPr/>
    </dgm:pt>
    <dgm:pt modelId="{2FEA9800-2A7F-4728-885D-441EAF828780}" type="pres">
      <dgm:prSet presAssocID="{85DBD6C5-C67B-4FDB-BE10-7B0370B3AD2D}" presName="aSpace" presStyleCnt="0"/>
      <dgm:spPr/>
    </dgm:pt>
  </dgm:ptLst>
  <dgm:cxnLst>
    <dgm:cxn modelId="{A2D12205-C78B-4542-9C40-AC4DE94ABCF2}" type="presOf" srcId="{046C0735-F0F6-41E6-8BA3-F14941EDFA2B}" destId="{1F9A7075-F2AC-4811-B146-140FC65299D4}" srcOrd="0" destOrd="0" presId="urn:microsoft.com/office/officeart/2005/8/layout/pyramid2"/>
    <dgm:cxn modelId="{AD4DA16B-5E49-4278-83FE-81F81A807E32}" srcId="{5C03EA97-3784-4DFF-BD32-1A679601913E}" destId="{046C0735-F0F6-41E6-8BA3-F14941EDFA2B}" srcOrd="0" destOrd="0" parTransId="{1A335873-CB3D-4A28-9A2B-D5F479F003FF}" sibTransId="{E67D7837-C8AB-45B8-A6BE-147D30DBD2CC}"/>
    <dgm:cxn modelId="{87273475-85E2-4919-8F74-5B246B14635C}" type="presOf" srcId="{51CB90A1-2F88-4D09-BD25-66A95CC7F4A2}" destId="{CE7DDA0D-DA43-4C73-894D-CBF2333FE485}" srcOrd="0" destOrd="0" presId="urn:microsoft.com/office/officeart/2005/8/layout/pyramid2"/>
    <dgm:cxn modelId="{47AD737B-2416-4B0A-B9C1-6DCB31382E19}" type="presOf" srcId="{5C03EA97-3784-4DFF-BD32-1A679601913E}" destId="{12235719-DA44-4F73-AECA-1393A24ACBB2}" srcOrd="0" destOrd="0" presId="urn:microsoft.com/office/officeart/2005/8/layout/pyramid2"/>
    <dgm:cxn modelId="{65BF268D-B839-41A7-A37F-DFBA4A9F35DB}" type="presOf" srcId="{77C77510-FFE7-40DD-8985-701F5EAFBCEC}" destId="{C7B4DD53-F352-4D2D-8B60-2AF39E51D14C}" srcOrd="0" destOrd="0" presId="urn:microsoft.com/office/officeart/2005/8/layout/pyramid2"/>
    <dgm:cxn modelId="{01752D9F-4081-488E-85FC-930AEE5388D4}" srcId="{5C03EA97-3784-4DFF-BD32-1A679601913E}" destId="{85DBD6C5-C67B-4FDB-BE10-7B0370B3AD2D}" srcOrd="3" destOrd="0" parTransId="{B3B83A59-7576-48B0-829A-1F1E87F5C7C2}" sibTransId="{0BF8DC2D-D2B1-4DE9-BB6B-0B1A808B14D9}"/>
    <dgm:cxn modelId="{7BBB2FC9-66E8-4A70-95F5-AAA4EE408F00}" type="presOf" srcId="{85DBD6C5-C67B-4FDB-BE10-7B0370B3AD2D}" destId="{42A1827F-0462-4230-877E-72FEAF42253C}" srcOrd="0" destOrd="0" presId="urn:microsoft.com/office/officeart/2005/8/layout/pyramid2"/>
    <dgm:cxn modelId="{190BAECD-1BBA-4F54-863C-A1BD4FF02F2D}" srcId="{5C03EA97-3784-4DFF-BD32-1A679601913E}" destId="{51CB90A1-2F88-4D09-BD25-66A95CC7F4A2}" srcOrd="2" destOrd="0" parTransId="{F4F165AB-AC5E-48B9-9C5A-4D3FD34A83D9}" sibTransId="{D966DADB-03DE-48A7-8E96-17E385894E23}"/>
    <dgm:cxn modelId="{744BE9EF-AF1B-45D8-8B44-0BFB2AB5AD93}" srcId="{5C03EA97-3784-4DFF-BD32-1A679601913E}" destId="{77C77510-FFE7-40DD-8985-701F5EAFBCEC}" srcOrd="1" destOrd="0" parTransId="{C8B403E9-B2CD-428D-948A-CDE6DEF51215}" sibTransId="{8656CC12-4018-4A6B-BECB-7A7189EC8FC4}"/>
    <dgm:cxn modelId="{0BED8375-68C8-477E-9168-C329F1D34733}" type="presParOf" srcId="{12235719-DA44-4F73-AECA-1393A24ACBB2}" destId="{DAB08B75-3704-4B1E-8D28-B3374775D3FC}" srcOrd="0" destOrd="0" presId="urn:microsoft.com/office/officeart/2005/8/layout/pyramid2"/>
    <dgm:cxn modelId="{63BA64B8-AACB-448D-9860-2A35CA5BA23A}" type="presParOf" srcId="{12235719-DA44-4F73-AECA-1393A24ACBB2}" destId="{DAD7B938-583A-4DA4-B16C-B6F57A3BE0FC}" srcOrd="1" destOrd="0" presId="urn:microsoft.com/office/officeart/2005/8/layout/pyramid2"/>
    <dgm:cxn modelId="{3265E48B-7B26-4A4D-B13B-838A505EDBDB}" type="presParOf" srcId="{DAD7B938-583A-4DA4-B16C-B6F57A3BE0FC}" destId="{1F9A7075-F2AC-4811-B146-140FC65299D4}" srcOrd="0" destOrd="0" presId="urn:microsoft.com/office/officeart/2005/8/layout/pyramid2"/>
    <dgm:cxn modelId="{8B984371-BBAD-47E9-B5D5-6F378513283C}" type="presParOf" srcId="{DAD7B938-583A-4DA4-B16C-B6F57A3BE0FC}" destId="{EE1DC3EA-83B2-47DB-B8A8-50DDD823E726}" srcOrd="1" destOrd="0" presId="urn:microsoft.com/office/officeart/2005/8/layout/pyramid2"/>
    <dgm:cxn modelId="{EBE4E1DE-3D56-4682-AC4A-3C674CD184E6}" type="presParOf" srcId="{DAD7B938-583A-4DA4-B16C-B6F57A3BE0FC}" destId="{C7B4DD53-F352-4D2D-8B60-2AF39E51D14C}" srcOrd="2" destOrd="0" presId="urn:microsoft.com/office/officeart/2005/8/layout/pyramid2"/>
    <dgm:cxn modelId="{36247AFF-6FD3-4593-956B-726FE1B87B49}" type="presParOf" srcId="{DAD7B938-583A-4DA4-B16C-B6F57A3BE0FC}" destId="{37A6F824-13DD-4DC4-8183-A379AA0505D4}" srcOrd="3" destOrd="0" presId="urn:microsoft.com/office/officeart/2005/8/layout/pyramid2"/>
    <dgm:cxn modelId="{94DC9E38-DEF9-443D-BDDB-741CDFF4DFB3}" type="presParOf" srcId="{DAD7B938-583A-4DA4-B16C-B6F57A3BE0FC}" destId="{CE7DDA0D-DA43-4C73-894D-CBF2333FE485}" srcOrd="4" destOrd="0" presId="urn:microsoft.com/office/officeart/2005/8/layout/pyramid2"/>
    <dgm:cxn modelId="{BB19338C-7738-49DE-A28F-4C408EC39922}" type="presParOf" srcId="{DAD7B938-583A-4DA4-B16C-B6F57A3BE0FC}" destId="{4520E30A-059B-418C-B6BE-AD12B0B5753A}" srcOrd="5" destOrd="0" presId="urn:microsoft.com/office/officeart/2005/8/layout/pyramid2"/>
    <dgm:cxn modelId="{8CD85D8E-4538-48F5-9120-42275FE9F77B}" type="presParOf" srcId="{DAD7B938-583A-4DA4-B16C-B6F57A3BE0FC}" destId="{42A1827F-0462-4230-877E-72FEAF42253C}" srcOrd="6" destOrd="0" presId="urn:microsoft.com/office/officeart/2005/8/layout/pyramid2"/>
    <dgm:cxn modelId="{0BB272B5-220C-42BB-B271-CF5752F5DB51}" type="presParOf" srcId="{DAD7B938-583A-4DA4-B16C-B6F57A3BE0FC}" destId="{2FEA9800-2A7F-4728-885D-441EAF82878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9AE559-4939-4FBC-A707-6E4C592B7A5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AD7FD481-2E36-4580-8F8E-07E81B17BA98}">
      <dgm:prSet phldrT="[Texto]" custT="1"/>
      <dgm:spPr>
        <a:solidFill>
          <a:srgbClr val="639D9A"/>
        </a:solidFill>
      </dgm:spPr>
      <dgm:t>
        <a:bodyPr/>
        <a:lstStyle/>
        <a:p>
          <a:r>
            <a:rPr lang="pt-PT" sz="2000" dirty="0"/>
            <a:t>Tratamento</a:t>
          </a:r>
        </a:p>
      </dgm:t>
    </dgm:pt>
    <dgm:pt modelId="{FF4E5B53-5166-4100-A667-5CB8E73C34CE}" type="parTrans" cxnId="{CA1BC500-B7FC-4CC9-A5DA-D654FE935DBE}">
      <dgm:prSet/>
      <dgm:spPr/>
      <dgm:t>
        <a:bodyPr/>
        <a:lstStyle/>
        <a:p>
          <a:endParaRPr lang="pt-PT"/>
        </a:p>
      </dgm:t>
    </dgm:pt>
    <dgm:pt modelId="{F95FCFA9-746C-4F4D-9FCB-0893804AE388}" type="sibTrans" cxnId="{CA1BC500-B7FC-4CC9-A5DA-D654FE935DBE}">
      <dgm:prSet/>
      <dgm:spPr/>
      <dgm:t>
        <a:bodyPr/>
        <a:lstStyle/>
        <a:p>
          <a:endParaRPr lang="pt-PT"/>
        </a:p>
      </dgm:t>
    </dgm:pt>
    <dgm:pt modelId="{F953C724-050A-4D63-BA98-528D9B6C30D5}">
      <dgm:prSet phldrT="[Texto]" custT="1"/>
      <dgm:spPr>
        <a:solidFill>
          <a:srgbClr val="639D9A"/>
        </a:solidFill>
      </dgm:spPr>
      <dgm:t>
        <a:bodyPr/>
        <a:lstStyle/>
        <a:p>
          <a:r>
            <a:rPr lang="pt-PT" sz="1600" dirty="0" err="1"/>
            <a:t>Hidrocortisona</a:t>
          </a:r>
          <a:r>
            <a:rPr lang="pt-PT" sz="1600" dirty="0"/>
            <a:t> 600mg</a:t>
          </a:r>
        </a:p>
      </dgm:t>
    </dgm:pt>
    <dgm:pt modelId="{ADC8D221-598E-4DD3-A3D9-36B4F1D0B1F2}" type="parTrans" cxnId="{59FB7F0A-76BF-4705-AF37-A462408E1C9D}">
      <dgm:prSet/>
      <dgm:spPr/>
      <dgm:t>
        <a:bodyPr/>
        <a:lstStyle/>
        <a:p>
          <a:endParaRPr lang="pt-PT"/>
        </a:p>
      </dgm:t>
    </dgm:pt>
    <dgm:pt modelId="{B4D297CE-F188-41DD-B790-858860B5437C}" type="sibTrans" cxnId="{59FB7F0A-76BF-4705-AF37-A462408E1C9D}">
      <dgm:prSet/>
      <dgm:spPr/>
      <dgm:t>
        <a:bodyPr/>
        <a:lstStyle/>
        <a:p>
          <a:endParaRPr lang="pt-PT"/>
        </a:p>
      </dgm:t>
    </dgm:pt>
    <dgm:pt modelId="{86DAE3E5-EC67-4119-AEB1-605F05CA946E}">
      <dgm:prSet phldrT="[Texto]" custT="1"/>
      <dgm:spPr>
        <a:solidFill>
          <a:srgbClr val="639D9A"/>
        </a:solidFill>
      </dgm:spPr>
      <dgm:t>
        <a:bodyPr/>
        <a:lstStyle/>
        <a:p>
          <a:r>
            <a:rPr lang="pt-PT" sz="1600" dirty="0"/>
            <a:t>Vigilância Via Aérea</a:t>
          </a:r>
          <a:endParaRPr lang="pt-PT" sz="2000" dirty="0"/>
        </a:p>
      </dgm:t>
    </dgm:pt>
    <dgm:pt modelId="{3581FD84-E3CA-4EBC-ACC2-C3ACCA652283}" type="parTrans" cxnId="{ABFB3B21-DF2B-4FCA-869C-B8F0161C04C1}">
      <dgm:prSet/>
      <dgm:spPr/>
      <dgm:t>
        <a:bodyPr/>
        <a:lstStyle/>
        <a:p>
          <a:endParaRPr lang="pt-PT"/>
        </a:p>
      </dgm:t>
    </dgm:pt>
    <dgm:pt modelId="{8573DFD9-D8C6-4F91-AD91-C5ADF7B28F50}" type="sibTrans" cxnId="{ABFB3B21-DF2B-4FCA-869C-B8F0161C04C1}">
      <dgm:prSet/>
      <dgm:spPr/>
      <dgm:t>
        <a:bodyPr/>
        <a:lstStyle/>
        <a:p>
          <a:endParaRPr lang="pt-PT"/>
        </a:p>
      </dgm:t>
    </dgm:pt>
    <dgm:pt modelId="{78A91E67-770C-4CE1-AAF7-8651A605D61A}" type="pres">
      <dgm:prSet presAssocID="{5E9AE559-4939-4FBC-A707-6E4C592B7A5F}" presName="diagram" presStyleCnt="0">
        <dgm:presLayoutVars>
          <dgm:dir/>
          <dgm:resizeHandles val="exact"/>
        </dgm:presLayoutVars>
      </dgm:prSet>
      <dgm:spPr/>
    </dgm:pt>
    <dgm:pt modelId="{7B2982BB-ADFE-4CA7-BC62-43387E8C7348}" type="pres">
      <dgm:prSet presAssocID="{AD7FD481-2E36-4580-8F8E-07E81B17BA98}" presName="node" presStyleLbl="node1" presStyleIdx="0" presStyleCnt="1" custScaleX="79602" custScaleY="77506" custLinFactX="55317" custLinFactY="2073" custLinFactNeighborX="100000" custLinFactNeighborY="100000">
        <dgm:presLayoutVars>
          <dgm:bulletEnabled val="1"/>
        </dgm:presLayoutVars>
      </dgm:prSet>
      <dgm:spPr/>
    </dgm:pt>
  </dgm:ptLst>
  <dgm:cxnLst>
    <dgm:cxn modelId="{CA1BC500-B7FC-4CC9-A5DA-D654FE935DBE}" srcId="{5E9AE559-4939-4FBC-A707-6E4C592B7A5F}" destId="{AD7FD481-2E36-4580-8F8E-07E81B17BA98}" srcOrd="0" destOrd="0" parTransId="{FF4E5B53-5166-4100-A667-5CB8E73C34CE}" sibTransId="{F95FCFA9-746C-4F4D-9FCB-0893804AE388}"/>
    <dgm:cxn modelId="{59FB7F0A-76BF-4705-AF37-A462408E1C9D}" srcId="{AD7FD481-2E36-4580-8F8E-07E81B17BA98}" destId="{F953C724-050A-4D63-BA98-528D9B6C30D5}" srcOrd="0" destOrd="0" parTransId="{ADC8D221-598E-4DD3-A3D9-36B4F1D0B1F2}" sibTransId="{B4D297CE-F188-41DD-B790-858860B5437C}"/>
    <dgm:cxn modelId="{D16D5920-9C50-404B-82AC-7C24E1DE13BE}" type="presOf" srcId="{F953C724-050A-4D63-BA98-528D9B6C30D5}" destId="{7B2982BB-ADFE-4CA7-BC62-43387E8C7348}" srcOrd="0" destOrd="1" presId="urn:microsoft.com/office/officeart/2005/8/layout/default"/>
    <dgm:cxn modelId="{ABFB3B21-DF2B-4FCA-869C-B8F0161C04C1}" srcId="{AD7FD481-2E36-4580-8F8E-07E81B17BA98}" destId="{86DAE3E5-EC67-4119-AEB1-605F05CA946E}" srcOrd="1" destOrd="0" parTransId="{3581FD84-E3CA-4EBC-ACC2-C3ACCA652283}" sibTransId="{8573DFD9-D8C6-4F91-AD91-C5ADF7B28F50}"/>
    <dgm:cxn modelId="{D0E7FA9D-EFFF-4C77-BC78-373535AC167C}" type="presOf" srcId="{AD7FD481-2E36-4580-8F8E-07E81B17BA98}" destId="{7B2982BB-ADFE-4CA7-BC62-43387E8C7348}" srcOrd="0" destOrd="0" presId="urn:microsoft.com/office/officeart/2005/8/layout/default"/>
    <dgm:cxn modelId="{FBBF25D5-5F77-48BB-90DA-F9A99BA8A432}" type="presOf" srcId="{5E9AE559-4939-4FBC-A707-6E4C592B7A5F}" destId="{78A91E67-770C-4CE1-AAF7-8651A605D61A}" srcOrd="0" destOrd="0" presId="urn:microsoft.com/office/officeart/2005/8/layout/default"/>
    <dgm:cxn modelId="{414877E4-A9EE-43F7-B8C1-99350058A459}" type="presOf" srcId="{86DAE3E5-EC67-4119-AEB1-605F05CA946E}" destId="{7B2982BB-ADFE-4CA7-BC62-43387E8C7348}" srcOrd="0" destOrd="2" presId="urn:microsoft.com/office/officeart/2005/8/layout/default"/>
    <dgm:cxn modelId="{E2B2C87D-F8F8-453A-8C0C-9E94AAD9D3D2}" type="presParOf" srcId="{78A91E67-770C-4CE1-AAF7-8651A605D61A}" destId="{7B2982BB-ADFE-4CA7-BC62-43387E8C7348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950F14-853B-4417-B611-86B9989A413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D2487B2-448E-45FC-86D4-23F611145B77}">
      <dgm:prSet phldrT="[Texto]"/>
      <dgm:spPr>
        <a:solidFill>
          <a:srgbClr val="639D9A"/>
        </a:solidFill>
      </dgm:spPr>
      <dgm:t>
        <a:bodyPr/>
        <a:lstStyle/>
        <a:p>
          <a:r>
            <a:rPr lang="pt-PT" dirty="0"/>
            <a:t>Edema grau II</a:t>
          </a:r>
        </a:p>
      </dgm:t>
    </dgm:pt>
    <dgm:pt modelId="{CC6280B7-F8F8-48B9-B6EA-0E97F90E6B3D}" type="parTrans" cxnId="{9FDE6008-8951-4685-B079-4AFDCA3858C2}">
      <dgm:prSet/>
      <dgm:spPr/>
      <dgm:t>
        <a:bodyPr/>
        <a:lstStyle/>
        <a:p>
          <a:endParaRPr lang="pt-PT"/>
        </a:p>
      </dgm:t>
    </dgm:pt>
    <dgm:pt modelId="{DE647E31-A642-486C-9982-A614EBF30D15}" type="sibTrans" cxnId="{9FDE6008-8951-4685-B079-4AFDCA3858C2}">
      <dgm:prSet/>
      <dgm:spPr>
        <a:solidFill>
          <a:srgbClr val="EEE4D1"/>
        </a:solidFill>
      </dgm:spPr>
      <dgm:t>
        <a:bodyPr/>
        <a:lstStyle/>
        <a:p>
          <a:endParaRPr lang="pt-PT"/>
        </a:p>
      </dgm:t>
    </dgm:pt>
    <dgm:pt modelId="{8D9D7174-510C-4320-8549-5DA2D6EC9D8A}">
      <dgm:prSet phldrT="[Texto]"/>
      <dgm:spPr>
        <a:solidFill>
          <a:srgbClr val="385A58"/>
        </a:solidFill>
      </dgm:spPr>
      <dgm:t>
        <a:bodyPr/>
        <a:lstStyle/>
        <a:p>
          <a:r>
            <a:rPr lang="pt-PT" dirty="0"/>
            <a:t>Edema grau III</a:t>
          </a:r>
        </a:p>
      </dgm:t>
    </dgm:pt>
    <dgm:pt modelId="{9722D570-D831-43D5-B51D-980920AEFEB2}" type="parTrans" cxnId="{EE59C976-A8A7-403E-A4E5-04EBC45DD190}">
      <dgm:prSet/>
      <dgm:spPr/>
      <dgm:t>
        <a:bodyPr/>
        <a:lstStyle/>
        <a:p>
          <a:endParaRPr lang="pt-PT"/>
        </a:p>
      </dgm:t>
    </dgm:pt>
    <dgm:pt modelId="{7F51B0AE-FEF8-44EB-A729-16EAAC5993AB}" type="sibTrans" cxnId="{EE59C976-A8A7-403E-A4E5-04EBC45DD190}">
      <dgm:prSet/>
      <dgm:spPr>
        <a:solidFill>
          <a:srgbClr val="EEE4D1"/>
        </a:solidFill>
      </dgm:spPr>
      <dgm:t>
        <a:bodyPr/>
        <a:lstStyle/>
        <a:p>
          <a:endParaRPr lang="pt-PT"/>
        </a:p>
      </dgm:t>
    </dgm:pt>
    <dgm:pt modelId="{D7367A0B-BC81-48B3-A7F9-D3106DF049B6}">
      <dgm:prSet phldrT="[Texto]"/>
      <dgm:spPr>
        <a:solidFill>
          <a:srgbClr val="C9DDDC"/>
        </a:solidFill>
      </dgm:spPr>
      <dgm:t>
        <a:bodyPr/>
        <a:lstStyle/>
        <a:p>
          <a:r>
            <a:rPr lang="pt-PT" dirty="0"/>
            <a:t>Edema grau I</a:t>
          </a:r>
        </a:p>
      </dgm:t>
    </dgm:pt>
    <dgm:pt modelId="{C8E6337C-6284-44A1-B4F5-BE9A60F68363}" type="parTrans" cxnId="{47C8FF0B-C8C4-4004-A06A-6DD9F9A50BC0}">
      <dgm:prSet/>
      <dgm:spPr/>
      <dgm:t>
        <a:bodyPr/>
        <a:lstStyle/>
        <a:p>
          <a:endParaRPr lang="pt-PT"/>
        </a:p>
      </dgm:t>
    </dgm:pt>
    <dgm:pt modelId="{748A4DCD-A1DB-4BCD-BFE8-DC22A44CC557}" type="sibTrans" cxnId="{47C8FF0B-C8C4-4004-A06A-6DD9F9A50BC0}">
      <dgm:prSet/>
      <dgm:spPr/>
      <dgm:t>
        <a:bodyPr/>
        <a:lstStyle/>
        <a:p>
          <a:endParaRPr lang="pt-PT"/>
        </a:p>
      </dgm:t>
    </dgm:pt>
    <dgm:pt modelId="{59BD973C-2E4F-43F9-A3F7-9DD05F36C8DA}" type="pres">
      <dgm:prSet presAssocID="{B9950F14-853B-4417-B611-86B9989A4138}" presName="Name0" presStyleCnt="0">
        <dgm:presLayoutVars>
          <dgm:dir/>
          <dgm:resizeHandles val="exact"/>
        </dgm:presLayoutVars>
      </dgm:prSet>
      <dgm:spPr/>
    </dgm:pt>
    <dgm:pt modelId="{DD50D29B-DA32-41C9-8882-4AC99CBBA817}" type="pres">
      <dgm:prSet presAssocID="{4D2487B2-448E-45FC-86D4-23F611145B77}" presName="node" presStyleLbl="node1" presStyleIdx="0" presStyleCnt="3">
        <dgm:presLayoutVars>
          <dgm:bulletEnabled val="1"/>
        </dgm:presLayoutVars>
      </dgm:prSet>
      <dgm:spPr/>
    </dgm:pt>
    <dgm:pt modelId="{C2F77D64-5748-4056-AB36-CC06E2248AC5}" type="pres">
      <dgm:prSet presAssocID="{DE647E31-A642-486C-9982-A614EBF30D15}" presName="sibTrans" presStyleLbl="sibTrans2D1" presStyleIdx="0" presStyleCnt="2"/>
      <dgm:spPr/>
    </dgm:pt>
    <dgm:pt modelId="{101AF56A-FD59-42CD-9AF4-97FBE25A446B}" type="pres">
      <dgm:prSet presAssocID="{DE647E31-A642-486C-9982-A614EBF30D15}" presName="connectorText" presStyleLbl="sibTrans2D1" presStyleIdx="0" presStyleCnt="2"/>
      <dgm:spPr/>
    </dgm:pt>
    <dgm:pt modelId="{FD3A2F9B-B124-4091-814A-4660924DDCBD}" type="pres">
      <dgm:prSet presAssocID="{8D9D7174-510C-4320-8549-5DA2D6EC9D8A}" presName="node" presStyleLbl="node1" presStyleIdx="1" presStyleCnt="3">
        <dgm:presLayoutVars>
          <dgm:bulletEnabled val="1"/>
        </dgm:presLayoutVars>
      </dgm:prSet>
      <dgm:spPr/>
    </dgm:pt>
    <dgm:pt modelId="{E0CF9B93-8915-4053-BD14-4F00FE66E610}" type="pres">
      <dgm:prSet presAssocID="{7F51B0AE-FEF8-44EB-A729-16EAAC5993AB}" presName="sibTrans" presStyleLbl="sibTrans2D1" presStyleIdx="1" presStyleCnt="2"/>
      <dgm:spPr/>
    </dgm:pt>
    <dgm:pt modelId="{20CA8D2D-0E56-4A43-92C9-CFDEFBF998C0}" type="pres">
      <dgm:prSet presAssocID="{7F51B0AE-FEF8-44EB-A729-16EAAC5993AB}" presName="connectorText" presStyleLbl="sibTrans2D1" presStyleIdx="1" presStyleCnt="2"/>
      <dgm:spPr/>
    </dgm:pt>
    <dgm:pt modelId="{50C8D367-735D-4403-8857-DC7259CC3EF8}" type="pres">
      <dgm:prSet presAssocID="{D7367A0B-BC81-48B3-A7F9-D3106DF049B6}" presName="node" presStyleLbl="node1" presStyleIdx="2" presStyleCnt="3">
        <dgm:presLayoutVars>
          <dgm:bulletEnabled val="1"/>
        </dgm:presLayoutVars>
      </dgm:prSet>
      <dgm:spPr/>
    </dgm:pt>
  </dgm:ptLst>
  <dgm:cxnLst>
    <dgm:cxn modelId="{9FDE6008-8951-4685-B079-4AFDCA3858C2}" srcId="{B9950F14-853B-4417-B611-86B9989A4138}" destId="{4D2487B2-448E-45FC-86D4-23F611145B77}" srcOrd="0" destOrd="0" parTransId="{CC6280B7-F8F8-48B9-B6EA-0E97F90E6B3D}" sibTransId="{DE647E31-A642-486C-9982-A614EBF30D15}"/>
    <dgm:cxn modelId="{0FA3F20A-A269-4581-A7B3-FC13B67A0EB5}" type="presOf" srcId="{D7367A0B-BC81-48B3-A7F9-D3106DF049B6}" destId="{50C8D367-735D-4403-8857-DC7259CC3EF8}" srcOrd="0" destOrd="0" presId="urn:microsoft.com/office/officeart/2005/8/layout/process1"/>
    <dgm:cxn modelId="{47C8FF0B-C8C4-4004-A06A-6DD9F9A50BC0}" srcId="{B9950F14-853B-4417-B611-86B9989A4138}" destId="{D7367A0B-BC81-48B3-A7F9-D3106DF049B6}" srcOrd="2" destOrd="0" parTransId="{C8E6337C-6284-44A1-B4F5-BE9A60F68363}" sibTransId="{748A4DCD-A1DB-4BCD-BFE8-DC22A44CC557}"/>
    <dgm:cxn modelId="{E8E21D23-FD2A-4049-92B8-01C2301B1525}" type="presOf" srcId="{B9950F14-853B-4417-B611-86B9989A4138}" destId="{59BD973C-2E4F-43F9-A3F7-9DD05F36C8DA}" srcOrd="0" destOrd="0" presId="urn:microsoft.com/office/officeart/2005/8/layout/process1"/>
    <dgm:cxn modelId="{26AADF2B-1923-4978-AAD9-2F0C4EB3F2EF}" type="presOf" srcId="{8D9D7174-510C-4320-8549-5DA2D6EC9D8A}" destId="{FD3A2F9B-B124-4091-814A-4660924DDCBD}" srcOrd="0" destOrd="0" presId="urn:microsoft.com/office/officeart/2005/8/layout/process1"/>
    <dgm:cxn modelId="{5B626171-3084-4003-801D-676CCFF35718}" type="presOf" srcId="{7F51B0AE-FEF8-44EB-A729-16EAAC5993AB}" destId="{20CA8D2D-0E56-4A43-92C9-CFDEFBF998C0}" srcOrd="1" destOrd="0" presId="urn:microsoft.com/office/officeart/2005/8/layout/process1"/>
    <dgm:cxn modelId="{EE59C976-A8A7-403E-A4E5-04EBC45DD190}" srcId="{B9950F14-853B-4417-B611-86B9989A4138}" destId="{8D9D7174-510C-4320-8549-5DA2D6EC9D8A}" srcOrd="1" destOrd="0" parTransId="{9722D570-D831-43D5-B51D-980920AEFEB2}" sibTransId="{7F51B0AE-FEF8-44EB-A729-16EAAC5993AB}"/>
    <dgm:cxn modelId="{8A549898-88A3-425C-83B9-1093258B3669}" type="presOf" srcId="{DE647E31-A642-486C-9982-A614EBF30D15}" destId="{C2F77D64-5748-4056-AB36-CC06E2248AC5}" srcOrd="0" destOrd="0" presId="urn:microsoft.com/office/officeart/2005/8/layout/process1"/>
    <dgm:cxn modelId="{E1A749B7-587D-4DB7-AE01-7856C563C1C2}" type="presOf" srcId="{7F51B0AE-FEF8-44EB-A729-16EAAC5993AB}" destId="{E0CF9B93-8915-4053-BD14-4F00FE66E610}" srcOrd="0" destOrd="0" presId="urn:microsoft.com/office/officeart/2005/8/layout/process1"/>
    <dgm:cxn modelId="{D7C030C7-BC2E-4B7D-BABD-14EC0B9DACE1}" type="presOf" srcId="{DE647E31-A642-486C-9982-A614EBF30D15}" destId="{101AF56A-FD59-42CD-9AF4-97FBE25A446B}" srcOrd="1" destOrd="0" presId="urn:microsoft.com/office/officeart/2005/8/layout/process1"/>
    <dgm:cxn modelId="{711009FF-6ADD-4BF5-8394-EB6A82E63330}" type="presOf" srcId="{4D2487B2-448E-45FC-86D4-23F611145B77}" destId="{DD50D29B-DA32-41C9-8882-4AC99CBBA817}" srcOrd="0" destOrd="0" presId="urn:microsoft.com/office/officeart/2005/8/layout/process1"/>
    <dgm:cxn modelId="{2C1B22EA-D05E-4665-8D63-F431C48E88B6}" type="presParOf" srcId="{59BD973C-2E4F-43F9-A3F7-9DD05F36C8DA}" destId="{DD50D29B-DA32-41C9-8882-4AC99CBBA817}" srcOrd="0" destOrd="0" presId="urn:microsoft.com/office/officeart/2005/8/layout/process1"/>
    <dgm:cxn modelId="{B551CF94-221C-410B-8017-FEB0D53BF3BA}" type="presParOf" srcId="{59BD973C-2E4F-43F9-A3F7-9DD05F36C8DA}" destId="{C2F77D64-5748-4056-AB36-CC06E2248AC5}" srcOrd="1" destOrd="0" presId="urn:microsoft.com/office/officeart/2005/8/layout/process1"/>
    <dgm:cxn modelId="{FF73568B-2BBF-4084-AB25-CEB7AAE08B86}" type="presParOf" srcId="{C2F77D64-5748-4056-AB36-CC06E2248AC5}" destId="{101AF56A-FD59-42CD-9AF4-97FBE25A446B}" srcOrd="0" destOrd="0" presId="urn:microsoft.com/office/officeart/2005/8/layout/process1"/>
    <dgm:cxn modelId="{C03ADC4B-1C57-4B12-BA1E-427752C8854D}" type="presParOf" srcId="{59BD973C-2E4F-43F9-A3F7-9DD05F36C8DA}" destId="{FD3A2F9B-B124-4091-814A-4660924DDCBD}" srcOrd="2" destOrd="0" presId="urn:microsoft.com/office/officeart/2005/8/layout/process1"/>
    <dgm:cxn modelId="{712F15EA-B1C3-41BB-AD85-4A5F89D681E4}" type="presParOf" srcId="{59BD973C-2E4F-43F9-A3F7-9DD05F36C8DA}" destId="{E0CF9B93-8915-4053-BD14-4F00FE66E610}" srcOrd="3" destOrd="0" presId="urn:microsoft.com/office/officeart/2005/8/layout/process1"/>
    <dgm:cxn modelId="{46BA89A6-8DDD-46EC-81FA-88490A939812}" type="presParOf" srcId="{E0CF9B93-8915-4053-BD14-4F00FE66E610}" destId="{20CA8D2D-0E56-4A43-92C9-CFDEFBF998C0}" srcOrd="0" destOrd="0" presId="urn:microsoft.com/office/officeart/2005/8/layout/process1"/>
    <dgm:cxn modelId="{E879B4E8-5272-4B18-B07A-36F302CCE33D}" type="presParOf" srcId="{59BD973C-2E4F-43F9-A3F7-9DD05F36C8DA}" destId="{50C8D367-735D-4403-8857-DC7259CC3EF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D9185-014F-4B9B-8E8B-15F30139251B}">
      <dsp:nvSpPr>
        <dsp:cNvPr id="0" name=""/>
        <dsp:cNvSpPr/>
      </dsp:nvSpPr>
      <dsp:spPr>
        <a:xfrm>
          <a:off x="4679756" y="2640673"/>
          <a:ext cx="150475" cy="1885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5963"/>
              </a:lnTo>
              <a:lnTo>
                <a:pt x="150475" y="1885963"/>
              </a:lnTo>
            </a:path>
          </a:pathLst>
        </a:custGeom>
        <a:noFill/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101C27-FE11-4393-82D2-B921A6F72235}">
      <dsp:nvSpPr>
        <dsp:cNvPr id="0" name=""/>
        <dsp:cNvSpPr/>
      </dsp:nvSpPr>
      <dsp:spPr>
        <a:xfrm>
          <a:off x="4679756" y="2640673"/>
          <a:ext cx="150475" cy="1173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711"/>
              </a:lnTo>
              <a:lnTo>
                <a:pt x="150475" y="1173711"/>
              </a:lnTo>
            </a:path>
          </a:pathLst>
        </a:custGeom>
        <a:noFill/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CD084-719E-42CA-B078-BE109FB6CAC5}">
      <dsp:nvSpPr>
        <dsp:cNvPr id="0" name=""/>
        <dsp:cNvSpPr/>
      </dsp:nvSpPr>
      <dsp:spPr>
        <a:xfrm>
          <a:off x="4679756" y="2640673"/>
          <a:ext cx="150475" cy="461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459"/>
              </a:lnTo>
              <a:lnTo>
                <a:pt x="150475" y="461459"/>
              </a:lnTo>
            </a:path>
          </a:pathLst>
        </a:custGeom>
        <a:noFill/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DE8E6C-B96E-48FF-9D91-1ECD918A5E5E}">
      <dsp:nvSpPr>
        <dsp:cNvPr id="0" name=""/>
        <dsp:cNvSpPr/>
      </dsp:nvSpPr>
      <dsp:spPr>
        <a:xfrm>
          <a:off x="4474106" y="1928421"/>
          <a:ext cx="606919" cy="2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33"/>
              </a:lnTo>
              <a:lnTo>
                <a:pt x="606919" y="105333"/>
              </a:lnTo>
              <a:lnTo>
                <a:pt x="606919" y="210666"/>
              </a:lnTo>
            </a:path>
          </a:pathLst>
        </a:custGeom>
        <a:noFill/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65538C-0A4A-4F62-9413-CAB50385CAE4}">
      <dsp:nvSpPr>
        <dsp:cNvPr id="0" name=""/>
        <dsp:cNvSpPr/>
      </dsp:nvSpPr>
      <dsp:spPr>
        <a:xfrm>
          <a:off x="3867187" y="1928421"/>
          <a:ext cx="606919" cy="210666"/>
        </a:xfrm>
        <a:custGeom>
          <a:avLst/>
          <a:gdLst/>
          <a:ahLst/>
          <a:cxnLst/>
          <a:rect l="0" t="0" r="0" b="0"/>
          <a:pathLst>
            <a:path>
              <a:moveTo>
                <a:pt x="606919" y="0"/>
              </a:moveTo>
              <a:lnTo>
                <a:pt x="606919" y="105333"/>
              </a:lnTo>
              <a:lnTo>
                <a:pt x="0" y="105333"/>
              </a:lnTo>
              <a:lnTo>
                <a:pt x="0" y="210666"/>
              </a:lnTo>
            </a:path>
          </a:pathLst>
        </a:custGeom>
        <a:noFill/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86BC3C-DC25-495D-BB51-570BF0AA101D}">
      <dsp:nvSpPr>
        <dsp:cNvPr id="0" name=""/>
        <dsp:cNvSpPr/>
      </dsp:nvSpPr>
      <dsp:spPr>
        <a:xfrm>
          <a:off x="3791904" y="1216169"/>
          <a:ext cx="682202" cy="2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33"/>
              </a:lnTo>
              <a:lnTo>
                <a:pt x="682202" y="105333"/>
              </a:lnTo>
              <a:lnTo>
                <a:pt x="682202" y="210666"/>
              </a:lnTo>
            </a:path>
          </a:pathLst>
        </a:custGeom>
        <a:noFill/>
        <a:ln w="190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89D50D-A9F2-4712-A59B-7D25DA3D1401}">
      <dsp:nvSpPr>
        <dsp:cNvPr id="0" name=""/>
        <dsp:cNvSpPr/>
      </dsp:nvSpPr>
      <dsp:spPr>
        <a:xfrm>
          <a:off x="3090997" y="1216169"/>
          <a:ext cx="700906" cy="210666"/>
        </a:xfrm>
        <a:custGeom>
          <a:avLst/>
          <a:gdLst/>
          <a:ahLst/>
          <a:cxnLst/>
          <a:rect l="0" t="0" r="0" b="0"/>
          <a:pathLst>
            <a:path>
              <a:moveTo>
                <a:pt x="700906" y="0"/>
              </a:moveTo>
              <a:lnTo>
                <a:pt x="700906" y="105333"/>
              </a:lnTo>
              <a:lnTo>
                <a:pt x="0" y="105333"/>
              </a:lnTo>
              <a:lnTo>
                <a:pt x="0" y="210666"/>
              </a:lnTo>
            </a:path>
          </a:pathLst>
        </a:custGeom>
        <a:noFill/>
        <a:ln w="190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476ADD-9040-4103-95B7-56EC04B3B63F}">
      <dsp:nvSpPr>
        <dsp:cNvPr id="0" name=""/>
        <dsp:cNvSpPr/>
      </dsp:nvSpPr>
      <dsp:spPr>
        <a:xfrm>
          <a:off x="2671493" y="503916"/>
          <a:ext cx="1120410" cy="2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33"/>
              </a:lnTo>
              <a:lnTo>
                <a:pt x="1120410" y="105333"/>
              </a:lnTo>
              <a:lnTo>
                <a:pt x="1120410" y="210666"/>
              </a:lnTo>
            </a:path>
          </a:pathLst>
        </a:custGeom>
        <a:noFill/>
        <a:ln w="190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A7F466-0EE8-4F99-A3A0-01552139F978}">
      <dsp:nvSpPr>
        <dsp:cNvPr id="0" name=""/>
        <dsp:cNvSpPr/>
      </dsp:nvSpPr>
      <dsp:spPr>
        <a:xfrm>
          <a:off x="1149814" y="1216169"/>
          <a:ext cx="150475" cy="1885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5963"/>
              </a:lnTo>
              <a:lnTo>
                <a:pt x="150475" y="1885963"/>
              </a:lnTo>
            </a:path>
          </a:pathLst>
        </a:custGeom>
        <a:noFill/>
        <a:ln w="190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FF952-EF6C-4995-B4BD-39384CE1D50A}">
      <dsp:nvSpPr>
        <dsp:cNvPr id="0" name=""/>
        <dsp:cNvSpPr/>
      </dsp:nvSpPr>
      <dsp:spPr>
        <a:xfrm>
          <a:off x="1149814" y="1216169"/>
          <a:ext cx="150475" cy="1173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711"/>
              </a:lnTo>
              <a:lnTo>
                <a:pt x="150475" y="1173711"/>
              </a:lnTo>
            </a:path>
          </a:pathLst>
        </a:custGeom>
        <a:noFill/>
        <a:ln w="190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7CFBA4-0A6C-4B70-A309-6877E4CEAF19}">
      <dsp:nvSpPr>
        <dsp:cNvPr id="0" name=""/>
        <dsp:cNvSpPr/>
      </dsp:nvSpPr>
      <dsp:spPr>
        <a:xfrm>
          <a:off x="1149814" y="1216169"/>
          <a:ext cx="150475" cy="461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459"/>
              </a:lnTo>
              <a:lnTo>
                <a:pt x="150475" y="461459"/>
              </a:lnTo>
            </a:path>
          </a:pathLst>
        </a:custGeom>
        <a:noFill/>
        <a:ln w="1905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38A9A0-E4AE-44BB-9F43-B9E2013856CE}">
      <dsp:nvSpPr>
        <dsp:cNvPr id="0" name=""/>
        <dsp:cNvSpPr/>
      </dsp:nvSpPr>
      <dsp:spPr>
        <a:xfrm>
          <a:off x="1551083" y="503916"/>
          <a:ext cx="1120410" cy="210666"/>
        </a:xfrm>
        <a:custGeom>
          <a:avLst/>
          <a:gdLst/>
          <a:ahLst/>
          <a:cxnLst/>
          <a:rect l="0" t="0" r="0" b="0"/>
          <a:pathLst>
            <a:path>
              <a:moveTo>
                <a:pt x="1120410" y="0"/>
              </a:moveTo>
              <a:lnTo>
                <a:pt x="1120410" y="105333"/>
              </a:lnTo>
              <a:lnTo>
                <a:pt x="0" y="105333"/>
              </a:lnTo>
              <a:lnTo>
                <a:pt x="0" y="210666"/>
              </a:lnTo>
            </a:path>
          </a:pathLst>
        </a:custGeom>
        <a:noFill/>
        <a:ln w="190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1A57C8-7C1B-4985-8AB0-3B231500F852}">
      <dsp:nvSpPr>
        <dsp:cNvPr id="0" name=""/>
        <dsp:cNvSpPr/>
      </dsp:nvSpPr>
      <dsp:spPr>
        <a:xfrm>
          <a:off x="1621834" y="2330"/>
          <a:ext cx="2099318" cy="501586"/>
        </a:xfrm>
        <a:prstGeom prst="rect">
          <a:avLst/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600" kern="1200" dirty="0"/>
            <a:t>Etiologia</a:t>
          </a:r>
        </a:p>
      </dsp:txBody>
      <dsp:txXfrm>
        <a:off x="1621834" y="2330"/>
        <a:ext cx="2099318" cy="501586"/>
      </dsp:txXfrm>
    </dsp:sp>
    <dsp:sp modelId="{05F65472-7D56-4C18-8F54-5833FD99CDB6}">
      <dsp:nvSpPr>
        <dsp:cNvPr id="0" name=""/>
        <dsp:cNvSpPr/>
      </dsp:nvSpPr>
      <dsp:spPr>
        <a:xfrm>
          <a:off x="1049497" y="714583"/>
          <a:ext cx="1003172" cy="50158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 err="1"/>
            <a:t>Histaminérgico</a:t>
          </a:r>
          <a:endParaRPr lang="pt-PT" sz="1100" kern="1200" dirty="0"/>
        </a:p>
      </dsp:txBody>
      <dsp:txXfrm>
        <a:off x="1049497" y="714583"/>
        <a:ext cx="1003172" cy="501586"/>
      </dsp:txXfrm>
    </dsp:sp>
    <dsp:sp modelId="{5F31A863-3018-46F9-945D-047F095593E1}">
      <dsp:nvSpPr>
        <dsp:cNvPr id="0" name=""/>
        <dsp:cNvSpPr/>
      </dsp:nvSpPr>
      <dsp:spPr>
        <a:xfrm>
          <a:off x="1300290" y="1426835"/>
          <a:ext cx="1003172" cy="50158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/>
            <a:t>Alergia (</a:t>
          </a:r>
          <a:r>
            <a:rPr lang="pt-PT" sz="1400" kern="1200" dirty="0" err="1"/>
            <a:t>IgE</a:t>
          </a:r>
          <a:r>
            <a:rPr lang="pt-PT" sz="1400" kern="1200" dirty="0"/>
            <a:t>)</a:t>
          </a:r>
        </a:p>
      </dsp:txBody>
      <dsp:txXfrm>
        <a:off x="1300290" y="1426835"/>
        <a:ext cx="1003172" cy="501586"/>
      </dsp:txXfrm>
    </dsp:sp>
    <dsp:sp modelId="{CA83415C-50E7-4B0B-ADD8-BC84A1C55E63}">
      <dsp:nvSpPr>
        <dsp:cNvPr id="0" name=""/>
        <dsp:cNvSpPr/>
      </dsp:nvSpPr>
      <dsp:spPr>
        <a:xfrm>
          <a:off x="1300290" y="2139087"/>
          <a:ext cx="1003172" cy="50158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50" kern="1200" dirty="0" err="1"/>
            <a:t>Pseudoalérgico</a:t>
          </a:r>
          <a:r>
            <a:rPr lang="pt-PT" sz="1050" kern="1200" dirty="0"/>
            <a:t> (Não-</a:t>
          </a:r>
          <a:r>
            <a:rPr lang="pt-PT" sz="1050" kern="1200" dirty="0" err="1"/>
            <a:t>IgE</a:t>
          </a:r>
          <a:r>
            <a:rPr lang="pt-PT" sz="1050" kern="1200" dirty="0"/>
            <a:t>) – </a:t>
          </a:r>
          <a:r>
            <a:rPr lang="pt-PT" sz="1050" kern="1200" dirty="0" err="1"/>
            <a:t>AINEs</a:t>
          </a:r>
          <a:r>
            <a:rPr lang="pt-PT" sz="1050" kern="1200" dirty="0"/>
            <a:t>, iodados, </a:t>
          </a:r>
        </a:p>
      </dsp:txBody>
      <dsp:txXfrm>
        <a:off x="1300290" y="2139087"/>
        <a:ext cx="1003172" cy="501586"/>
      </dsp:txXfrm>
    </dsp:sp>
    <dsp:sp modelId="{5CEFF668-F533-4DC5-B6CE-BD6914492E85}">
      <dsp:nvSpPr>
        <dsp:cNvPr id="0" name=""/>
        <dsp:cNvSpPr/>
      </dsp:nvSpPr>
      <dsp:spPr>
        <a:xfrm>
          <a:off x="1300290" y="2851339"/>
          <a:ext cx="1003172" cy="50158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050" kern="1200">
              <a:latin typeface="Aptos" panose="02110004020202020204"/>
              <a:ea typeface="+mn-ea"/>
              <a:cs typeface="+mn-cs"/>
            </a:rPr>
            <a:t>Idiopático (20-25%)</a:t>
          </a:r>
          <a:endParaRPr lang="pt-PT" sz="1050" kern="1200" dirty="0"/>
        </a:p>
      </dsp:txBody>
      <dsp:txXfrm>
        <a:off x="1300290" y="2851339"/>
        <a:ext cx="1003172" cy="501586"/>
      </dsp:txXfrm>
    </dsp:sp>
    <dsp:sp modelId="{67FAF52D-851E-4BAC-8419-5FBE5485915F}">
      <dsp:nvSpPr>
        <dsp:cNvPr id="0" name=""/>
        <dsp:cNvSpPr/>
      </dsp:nvSpPr>
      <dsp:spPr>
        <a:xfrm>
          <a:off x="3290317" y="714583"/>
          <a:ext cx="1003172" cy="50158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 err="1">
              <a:latin typeface="Aptos" panose="02110004020202020204"/>
              <a:ea typeface="+mn-ea"/>
              <a:cs typeface="+mn-cs"/>
            </a:rPr>
            <a:t>Bradicinérgico</a:t>
          </a:r>
          <a:endParaRPr lang="pt-PT" sz="1100" kern="1200" dirty="0">
            <a:latin typeface="Aptos" panose="02110004020202020204"/>
            <a:ea typeface="+mn-ea"/>
            <a:cs typeface="+mn-cs"/>
          </a:endParaRPr>
        </a:p>
      </dsp:txBody>
      <dsp:txXfrm>
        <a:off x="3290317" y="714583"/>
        <a:ext cx="1003172" cy="501586"/>
      </dsp:txXfrm>
    </dsp:sp>
    <dsp:sp modelId="{21BC2465-CBF3-4797-96A3-532733091257}">
      <dsp:nvSpPr>
        <dsp:cNvPr id="0" name=""/>
        <dsp:cNvSpPr/>
      </dsp:nvSpPr>
      <dsp:spPr>
        <a:xfrm>
          <a:off x="2514128" y="1426835"/>
          <a:ext cx="1153738" cy="50158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/>
            <a:t>Drogas</a:t>
          </a:r>
          <a:r>
            <a:rPr lang="pt-PT" sz="1100" kern="1200" dirty="0"/>
            <a:t> </a:t>
          </a:r>
          <a:r>
            <a:rPr lang="pt-PT" sz="1050" kern="1200" dirty="0"/>
            <a:t>- </a:t>
          </a:r>
          <a:r>
            <a:rPr lang="pt-PT" sz="1050" kern="1200" dirty="0" err="1"/>
            <a:t>IECAs</a:t>
          </a:r>
          <a:r>
            <a:rPr lang="pt-PT" sz="1050" kern="1200" dirty="0"/>
            <a:t>, </a:t>
          </a:r>
          <a:r>
            <a:rPr lang="pt-PT" sz="1050" kern="1200" dirty="0" err="1"/>
            <a:t>Antag</a:t>
          </a:r>
          <a:r>
            <a:rPr lang="pt-PT" sz="1050" kern="1200" dirty="0"/>
            <a:t>. ARA II, </a:t>
          </a:r>
          <a:r>
            <a:rPr lang="pt-PT" sz="1050" kern="1200" dirty="0" err="1"/>
            <a:t>gliptinas</a:t>
          </a:r>
          <a:endParaRPr lang="pt-PT" sz="1000" kern="1200" dirty="0">
            <a:latin typeface="Aptos" panose="02110004020202020204"/>
            <a:ea typeface="+mn-ea"/>
            <a:cs typeface="+mn-cs"/>
          </a:endParaRPr>
        </a:p>
      </dsp:txBody>
      <dsp:txXfrm>
        <a:off x="2514128" y="1426835"/>
        <a:ext cx="1153738" cy="501586"/>
      </dsp:txXfrm>
    </dsp:sp>
    <dsp:sp modelId="{625F2D17-3CDB-459E-A546-5BD049820CFB}">
      <dsp:nvSpPr>
        <dsp:cNvPr id="0" name=""/>
        <dsp:cNvSpPr/>
      </dsp:nvSpPr>
      <dsp:spPr>
        <a:xfrm>
          <a:off x="3878532" y="1426835"/>
          <a:ext cx="1191146" cy="501586"/>
        </a:xfrm>
        <a:prstGeom prst="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>
              <a:latin typeface="Aptos" panose="02110004020202020204"/>
              <a:ea typeface="+mn-ea"/>
              <a:cs typeface="+mn-cs"/>
            </a:rPr>
            <a:t>Défice de Inibidor de C1 </a:t>
          </a:r>
          <a:r>
            <a:rPr lang="pt-PT" sz="1100" kern="1200" dirty="0" err="1">
              <a:latin typeface="Aptos" panose="02110004020202020204"/>
              <a:ea typeface="+mn-ea"/>
              <a:cs typeface="+mn-cs"/>
            </a:rPr>
            <a:t>esterase</a:t>
          </a:r>
          <a:r>
            <a:rPr lang="pt-PT" sz="1100" kern="1200" dirty="0">
              <a:latin typeface="Aptos" panose="02110004020202020204"/>
              <a:ea typeface="+mn-ea"/>
              <a:cs typeface="+mn-cs"/>
            </a:rPr>
            <a:t> </a:t>
          </a:r>
          <a:r>
            <a:rPr lang="pt-PT" sz="1050" kern="1200" dirty="0"/>
            <a:t>(C1-INH)</a:t>
          </a:r>
          <a:endParaRPr lang="pt-PT" sz="1000" kern="1200" dirty="0">
            <a:latin typeface="Aptos" panose="02110004020202020204"/>
            <a:ea typeface="+mn-ea"/>
            <a:cs typeface="+mn-cs"/>
          </a:endParaRPr>
        </a:p>
      </dsp:txBody>
      <dsp:txXfrm>
        <a:off x="3878532" y="1426835"/>
        <a:ext cx="1191146" cy="501586"/>
      </dsp:txXfrm>
    </dsp:sp>
    <dsp:sp modelId="{FCB0E1C6-BB40-4A88-BCC7-FF1574A742CC}">
      <dsp:nvSpPr>
        <dsp:cNvPr id="0" name=""/>
        <dsp:cNvSpPr/>
      </dsp:nvSpPr>
      <dsp:spPr>
        <a:xfrm>
          <a:off x="3365601" y="2139087"/>
          <a:ext cx="1003172" cy="501586"/>
        </a:xfrm>
        <a:prstGeom prst="rect">
          <a:avLst/>
        </a:prstGeom>
        <a:solidFill>
          <a:schemeClr val="accent1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>
              <a:latin typeface="Aptos" panose="02110004020202020204"/>
              <a:ea typeface="+mn-ea"/>
              <a:cs typeface="+mn-cs"/>
            </a:rPr>
            <a:t>Hereditário</a:t>
          </a:r>
          <a:r>
            <a:rPr lang="pt-PT" sz="1800" kern="1200" dirty="0">
              <a:latin typeface="Aptos" panose="02110004020202020204"/>
              <a:ea typeface="+mn-ea"/>
              <a:cs typeface="+mn-cs"/>
            </a:rPr>
            <a:t> </a:t>
          </a:r>
          <a:r>
            <a:rPr lang="pt-PT" sz="800" kern="1200" dirty="0">
              <a:latin typeface="Aptos" panose="02110004020202020204"/>
              <a:ea typeface="+mn-ea"/>
              <a:cs typeface="+mn-cs"/>
            </a:rPr>
            <a:t>(I, II ou III)</a:t>
          </a:r>
          <a:endParaRPr lang="pt-PT" sz="1000" kern="1200" dirty="0">
            <a:latin typeface="Aptos" panose="02110004020202020204"/>
            <a:ea typeface="+mn-ea"/>
            <a:cs typeface="+mn-cs"/>
          </a:endParaRPr>
        </a:p>
      </dsp:txBody>
      <dsp:txXfrm>
        <a:off x="3365601" y="2139087"/>
        <a:ext cx="1003172" cy="501586"/>
      </dsp:txXfrm>
    </dsp:sp>
    <dsp:sp modelId="{DB7BD233-2FCB-442A-A30F-2A2D6DC415C0}">
      <dsp:nvSpPr>
        <dsp:cNvPr id="0" name=""/>
        <dsp:cNvSpPr/>
      </dsp:nvSpPr>
      <dsp:spPr>
        <a:xfrm>
          <a:off x="4579439" y="2139087"/>
          <a:ext cx="1003172" cy="501586"/>
        </a:xfrm>
        <a:prstGeom prst="rect">
          <a:avLst/>
        </a:prstGeom>
        <a:solidFill>
          <a:schemeClr val="accent1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dirty="0">
              <a:latin typeface="Aptos" panose="02110004020202020204"/>
              <a:ea typeface="+mn-ea"/>
              <a:cs typeface="+mn-cs"/>
            </a:rPr>
            <a:t>Adquirido</a:t>
          </a:r>
        </a:p>
      </dsp:txBody>
      <dsp:txXfrm>
        <a:off x="4579439" y="2139087"/>
        <a:ext cx="1003172" cy="501586"/>
      </dsp:txXfrm>
    </dsp:sp>
    <dsp:sp modelId="{D36AFD06-9365-4642-8930-88A03674B7BB}">
      <dsp:nvSpPr>
        <dsp:cNvPr id="0" name=""/>
        <dsp:cNvSpPr/>
      </dsp:nvSpPr>
      <dsp:spPr>
        <a:xfrm>
          <a:off x="4830232" y="2851339"/>
          <a:ext cx="1197115" cy="501586"/>
        </a:xfrm>
        <a:prstGeom prst="rect">
          <a:avLst/>
        </a:prstGeom>
        <a:solidFill>
          <a:schemeClr val="accent1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>
              <a:latin typeface="Aptos" panose="02110004020202020204"/>
              <a:ea typeface="+mn-ea"/>
              <a:cs typeface="+mn-cs"/>
            </a:rPr>
            <a:t>Linfoma </a:t>
          </a:r>
          <a:r>
            <a:rPr lang="pt-PT" sz="1400" kern="1200" dirty="0" err="1">
              <a:latin typeface="Aptos" panose="02110004020202020204"/>
              <a:ea typeface="+mn-ea"/>
              <a:cs typeface="+mn-cs"/>
            </a:rPr>
            <a:t>cél</a:t>
          </a:r>
          <a:r>
            <a:rPr lang="pt-PT" sz="1400" kern="1200" dirty="0">
              <a:latin typeface="Aptos" panose="02110004020202020204"/>
              <a:ea typeface="+mn-ea"/>
              <a:cs typeface="+mn-cs"/>
            </a:rPr>
            <a:t>. B</a:t>
          </a:r>
        </a:p>
      </dsp:txBody>
      <dsp:txXfrm>
        <a:off x="4830232" y="2851339"/>
        <a:ext cx="1197115" cy="501586"/>
      </dsp:txXfrm>
    </dsp:sp>
    <dsp:sp modelId="{C6A01129-CAF5-47C5-8EFE-B4DBE38026A6}">
      <dsp:nvSpPr>
        <dsp:cNvPr id="0" name=""/>
        <dsp:cNvSpPr/>
      </dsp:nvSpPr>
      <dsp:spPr>
        <a:xfrm>
          <a:off x="4830232" y="3563591"/>
          <a:ext cx="1197115" cy="501586"/>
        </a:xfrm>
        <a:prstGeom prst="rect">
          <a:avLst/>
        </a:prstGeom>
        <a:solidFill>
          <a:schemeClr val="accent1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200" kern="1200" dirty="0" err="1">
              <a:latin typeface="Aptos" panose="02110004020202020204"/>
              <a:ea typeface="+mn-ea"/>
              <a:cs typeface="+mn-cs"/>
            </a:rPr>
            <a:t>Gamapatia</a:t>
          </a:r>
          <a:r>
            <a:rPr lang="pt-PT" sz="1200" kern="1200" dirty="0">
              <a:latin typeface="Aptos" panose="02110004020202020204"/>
              <a:ea typeface="+mn-ea"/>
              <a:cs typeface="+mn-cs"/>
            </a:rPr>
            <a:t> monoclonal </a:t>
          </a:r>
          <a:r>
            <a:rPr lang="pt-PT" sz="1200" kern="1200" dirty="0" err="1">
              <a:latin typeface="Aptos" panose="02110004020202020204"/>
              <a:ea typeface="+mn-ea"/>
              <a:cs typeface="+mn-cs"/>
            </a:rPr>
            <a:t>IgM</a:t>
          </a:r>
          <a:endParaRPr lang="pt-PT" sz="1200" kern="1200" dirty="0">
            <a:latin typeface="Aptos" panose="02110004020202020204"/>
            <a:ea typeface="+mn-ea"/>
            <a:cs typeface="+mn-cs"/>
          </a:endParaRPr>
        </a:p>
      </dsp:txBody>
      <dsp:txXfrm>
        <a:off x="4830232" y="3563591"/>
        <a:ext cx="1197115" cy="501586"/>
      </dsp:txXfrm>
    </dsp:sp>
    <dsp:sp modelId="{A3A9F7EB-AC59-47CA-B867-29ABAAE57454}">
      <dsp:nvSpPr>
        <dsp:cNvPr id="0" name=""/>
        <dsp:cNvSpPr/>
      </dsp:nvSpPr>
      <dsp:spPr>
        <a:xfrm>
          <a:off x="4830232" y="4275844"/>
          <a:ext cx="1197115" cy="501586"/>
        </a:xfrm>
        <a:prstGeom prst="rect">
          <a:avLst/>
        </a:prstGeom>
        <a:solidFill>
          <a:schemeClr val="accent1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>
              <a:latin typeface="Aptos" panose="02110004020202020204"/>
              <a:ea typeface="+mn-ea"/>
              <a:cs typeface="+mn-cs"/>
            </a:rPr>
            <a:t>LES</a:t>
          </a:r>
        </a:p>
      </dsp:txBody>
      <dsp:txXfrm>
        <a:off x="4830232" y="4275844"/>
        <a:ext cx="1197115" cy="501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B08B75-3704-4B1E-8D28-B3374775D3FC}">
      <dsp:nvSpPr>
        <dsp:cNvPr id="0" name=""/>
        <dsp:cNvSpPr/>
      </dsp:nvSpPr>
      <dsp:spPr>
        <a:xfrm>
          <a:off x="0" y="0"/>
          <a:ext cx="3806290" cy="4229941"/>
        </a:xfrm>
        <a:prstGeom prst="triangle">
          <a:avLst/>
        </a:prstGeom>
        <a:solidFill>
          <a:srgbClr val="99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9A7075-F2AC-4811-B146-140FC65299D4}">
      <dsp:nvSpPr>
        <dsp:cNvPr id="0" name=""/>
        <dsp:cNvSpPr/>
      </dsp:nvSpPr>
      <dsp:spPr>
        <a:xfrm>
          <a:off x="1903145" y="423407"/>
          <a:ext cx="2474088" cy="75180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EEE4D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 dirty="0"/>
            <a:t>Laringite infeciosa</a:t>
          </a:r>
        </a:p>
      </dsp:txBody>
      <dsp:txXfrm>
        <a:off x="1939845" y="460107"/>
        <a:ext cx="2400688" cy="678405"/>
      </dsp:txXfrm>
    </dsp:sp>
    <dsp:sp modelId="{C7B4DD53-F352-4D2D-8B60-2AF39E51D14C}">
      <dsp:nvSpPr>
        <dsp:cNvPr id="0" name=""/>
        <dsp:cNvSpPr/>
      </dsp:nvSpPr>
      <dsp:spPr>
        <a:xfrm>
          <a:off x="1903145" y="1269188"/>
          <a:ext cx="2474088" cy="75180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EEE4D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 dirty="0"/>
            <a:t>Abcesso </a:t>
          </a:r>
          <a:r>
            <a:rPr lang="pt-PT" sz="1500" kern="1200" dirty="0" err="1"/>
            <a:t>retrofaríngeo</a:t>
          </a:r>
          <a:endParaRPr lang="pt-PT" sz="1500" kern="1200" dirty="0"/>
        </a:p>
      </dsp:txBody>
      <dsp:txXfrm>
        <a:off x="1939845" y="1305888"/>
        <a:ext cx="2400688" cy="678405"/>
      </dsp:txXfrm>
    </dsp:sp>
    <dsp:sp modelId="{CE7DDA0D-DA43-4C73-894D-CBF2333FE485}">
      <dsp:nvSpPr>
        <dsp:cNvPr id="0" name=""/>
        <dsp:cNvSpPr/>
      </dsp:nvSpPr>
      <dsp:spPr>
        <a:xfrm>
          <a:off x="1903145" y="2114970"/>
          <a:ext cx="2474088" cy="75180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EEE4D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 dirty="0"/>
            <a:t>Epiglotite</a:t>
          </a:r>
        </a:p>
      </dsp:txBody>
      <dsp:txXfrm>
        <a:off x="1939845" y="2151670"/>
        <a:ext cx="2400688" cy="678405"/>
      </dsp:txXfrm>
    </dsp:sp>
    <dsp:sp modelId="{42A1827F-0462-4230-877E-72FEAF42253C}">
      <dsp:nvSpPr>
        <dsp:cNvPr id="0" name=""/>
        <dsp:cNvSpPr/>
      </dsp:nvSpPr>
      <dsp:spPr>
        <a:xfrm>
          <a:off x="1903145" y="2960752"/>
          <a:ext cx="2474088" cy="75180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EEE4D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500" kern="1200" dirty="0"/>
            <a:t>Obstrução mecânica (corpo estranho, neoplasia)</a:t>
          </a:r>
        </a:p>
      </dsp:txBody>
      <dsp:txXfrm>
        <a:off x="1939845" y="2997452"/>
        <a:ext cx="2400688" cy="6784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982BB-ADFE-4CA7-BC62-43387E8C7348}">
      <dsp:nvSpPr>
        <dsp:cNvPr id="0" name=""/>
        <dsp:cNvSpPr/>
      </dsp:nvSpPr>
      <dsp:spPr>
        <a:xfrm>
          <a:off x="1444336" y="196"/>
          <a:ext cx="2268681" cy="1325367"/>
        </a:xfrm>
        <a:prstGeom prst="rect">
          <a:avLst/>
        </a:prstGeom>
        <a:solidFill>
          <a:srgbClr val="639D9A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/>
            <a:t>Tratamento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dirty="0" err="1"/>
            <a:t>Hidrocortisona</a:t>
          </a:r>
          <a:r>
            <a:rPr lang="pt-PT" sz="1600" kern="1200" dirty="0"/>
            <a:t> 600mg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dirty="0"/>
            <a:t>Vigilância Via Aérea</a:t>
          </a:r>
          <a:endParaRPr lang="pt-PT" sz="2000" kern="1200" dirty="0"/>
        </a:p>
      </dsp:txBody>
      <dsp:txXfrm>
        <a:off x="1444336" y="196"/>
        <a:ext cx="2268681" cy="13253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0D29B-DA32-41C9-8882-4AC99CBBA817}">
      <dsp:nvSpPr>
        <dsp:cNvPr id="0" name=""/>
        <dsp:cNvSpPr/>
      </dsp:nvSpPr>
      <dsp:spPr>
        <a:xfrm>
          <a:off x="8850" y="0"/>
          <a:ext cx="2645327" cy="1213139"/>
        </a:xfrm>
        <a:prstGeom prst="roundRect">
          <a:avLst>
            <a:gd name="adj" fmla="val 10000"/>
          </a:avLst>
        </a:prstGeom>
        <a:solidFill>
          <a:srgbClr val="639D9A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200" kern="1200" dirty="0"/>
            <a:t>Edema grau II</a:t>
          </a:r>
        </a:p>
      </dsp:txBody>
      <dsp:txXfrm>
        <a:off x="44382" y="35532"/>
        <a:ext cx="2574263" cy="1142075"/>
      </dsp:txXfrm>
    </dsp:sp>
    <dsp:sp modelId="{C2F77D64-5748-4056-AB36-CC06E2248AC5}">
      <dsp:nvSpPr>
        <dsp:cNvPr id="0" name=""/>
        <dsp:cNvSpPr/>
      </dsp:nvSpPr>
      <dsp:spPr>
        <a:xfrm>
          <a:off x="2918710" y="278548"/>
          <a:ext cx="560809" cy="656041"/>
        </a:xfrm>
        <a:prstGeom prst="rightArrow">
          <a:avLst>
            <a:gd name="adj1" fmla="val 60000"/>
            <a:gd name="adj2" fmla="val 50000"/>
          </a:avLst>
        </a:prstGeom>
        <a:solidFill>
          <a:srgbClr val="EEE4D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2600" kern="1200"/>
        </a:p>
      </dsp:txBody>
      <dsp:txXfrm>
        <a:off x="2918710" y="409756"/>
        <a:ext cx="392566" cy="393625"/>
      </dsp:txXfrm>
    </dsp:sp>
    <dsp:sp modelId="{FD3A2F9B-B124-4091-814A-4660924DDCBD}">
      <dsp:nvSpPr>
        <dsp:cNvPr id="0" name=""/>
        <dsp:cNvSpPr/>
      </dsp:nvSpPr>
      <dsp:spPr>
        <a:xfrm>
          <a:off x="3712309" y="0"/>
          <a:ext cx="2645327" cy="1213139"/>
        </a:xfrm>
        <a:prstGeom prst="roundRect">
          <a:avLst>
            <a:gd name="adj" fmla="val 10000"/>
          </a:avLst>
        </a:prstGeom>
        <a:solidFill>
          <a:srgbClr val="385A58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200" kern="1200" dirty="0"/>
            <a:t>Edema grau III</a:t>
          </a:r>
        </a:p>
      </dsp:txBody>
      <dsp:txXfrm>
        <a:off x="3747841" y="35532"/>
        <a:ext cx="2574263" cy="1142075"/>
      </dsp:txXfrm>
    </dsp:sp>
    <dsp:sp modelId="{E0CF9B93-8915-4053-BD14-4F00FE66E610}">
      <dsp:nvSpPr>
        <dsp:cNvPr id="0" name=""/>
        <dsp:cNvSpPr/>
      </dsp:nvSpPr>
      <dsp:spPr>
        <a:xfrm>
          <a:off x="6622169" y="278548"/>
          <a:ext cx="560809" cy="656041"/>
        </a:xfrm>
        <a:prstGeom prst="rightArrow">
          <a:avLst>
            <a:gd name="adj1" fmla="val 60000"/>
            <a:gd name="adj2" fmla="val 50000"/>
          </a:avLst>
        </a:prstGeom>
        <a:solidFill>
          <a:srgbClr val="EEE4D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2600" kern="1200"/>
        </a:p>
      </dsp:txBody>
      <dsp:txXfrm>
        <a:off x="6622169" y="409756"/>
        <a:ext cx="392566" cy="393625"/>
      </dsp:txXfrm>
    </dsp:sp>
    <dsp:sp modelId="{50C8D367-735D-4403-8857-DC7259CC3EF8}">
      <dsp:nvSpPr>
        <dsp:cNvPr id="0" name=""/>
        <dsp:cNvSpPr/>
      </dsp:nvSpPr>
      <dsp:spPr>
        <a:xfrm>
          <a:off x="7415767" y="0"/>
          <a:ext cx="2645327" cy="1213139"/>
        </a:xfrm>
        <a:prstGeom prst="roundRect">
          <a:avLst>
            <a:gd name="adj" fmla="val 10000"/>
          </a:avLst>
        </a:prstGeom>
        <a:solidFill>
          <a:srgbClr val="C9DDD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200" kern="1200" dirty="0"/>
            <a:t>Edema grau I</a:t>
          </a:r>
        </a:p>
      </dsp:txBody>
      <dsp:txXfrm>
        <a:off x="7451299" y="35532"/>
        <a:ext cx="2574263" cy="1142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8A626-A7A2-45FC-9BD7-5951B0D7B8E0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CA25E-39D2-4487-A502-DB6E713ACC1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383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CA25E-39D2-4487-A502-DB6E713ACC19}" type="slidenum">
              <a:rPr lang="pt-PT" smtClean="0"/>
              <a:t>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27616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envolvimento laríngeo no lúpus pode apresentar-se como ligeira inflamação da mucosa, paresia das pregas vocais, artropatias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cricoaritenoideias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(por vezes agudas), vasculite necrotizante ou angioedema agudo com eventual compromisso da via aérea.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CA25E-39D2-4487-A502-DB6E713ACC19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013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Angioedema alérgico – reações de hipersensibilidade tipo I – minutos a horas após exposição;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CA25E-39D2-4487-A502-DB6E713ACC19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602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Apresentamos o caso clínico de uma doente de 19 anos de idade, internada por agudização de lúpus com múltiplas manifestações (poliartrite, envolvimento mucocutâneo com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rash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malar e úlceras orais, proteinúria e hematúria), que inicia quadro de edema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cervico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-facial, disfagia e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trismus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À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nasofibrolaringoscopia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apresentava edema marcado generalizado da glote, particularmente na região das valéculas, seios piriformes e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retrocricoideu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inicialmente com espaço glótico permeável e pregas vocais móveis mas com rápida evolução (em aproximadamente 6 horas e apesar de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corticoterapia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com 600mg de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hidrocortisona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para compromisso da via aérea. Fez TC-Pescoço que mostrava densificação do tecido celular subcutâneo da face e pescoço e dos espaços de gordura profundos do pescoço, traduzindo processo inflamatório, sem sinais de abcesso. Foi colocado tubo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orotraqueal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para proteção da via aérea e medicou-se com 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metilprednisolona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80mg/dia.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CA25E-39D2-4487-A502-DB6E713ACC19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8757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CA25E-39D2-4487-A502-DB6E713ACC19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8823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CA25E-39D2-4487-A502-DB6E713ACC19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1410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B6AA9-4B21-57E2-10F8-AE49D5A8A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06A572EF-A8C4-FE21-4AD8-10E3BA8C9C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29A2C732-6B22-F2AA-2D82-AE18D0BF2C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3D3170B-AC86-7245-D64D-580A2F3787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CA25E-39D2-4487-A502-DB6E713ACC19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68928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1C619-6E22-7774-AC65-7BF920DB98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8C573AF-450B-6045-F5EE-D922430C6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E5CF96A-C752-C3CA-79EE-F8AE0D336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50B787C-F44A-D2E3-726C-96ED97090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0E41011-95CD-2108-58B4-641A0C25D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574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E9D56A-7BC1-3E5A-02BE-A14E52F5D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60182030-68F7-1075-6B43-9F58B46CC2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D607DDE-6CC7-956B-516B-A7485B9BE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8A42539-5CB3-A7A3-2AD7-A78CCA568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F97B2C5-70ED-EB8D-4D69-4E27FCB44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4738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816493B-E9FA-7577-0A36-181239BD07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67D76B2E-ABB0-5BAD-5BE0-ACDA2CFF5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B1F2F00-3E2D-C3EB-DDC2-A7C0F7B51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8F70B51-4DCB-DE1A-6456-619D1AB7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BB1F65B-7EDB-9434-F78A-EFAF5637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017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684D1C-A589-93D2-1E7D-C83644E97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5B7B63C-4BBF-228E-B92C-BFDDD714D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AB4E45A-A6F5-EBE5-83C4-21EBB62DD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76CBB00-6563-A52D-69FE-B2EEAB875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1B626E4-01D9-8E6F-9DF9-101C2D512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  <p:pic>
        <p:nvPicPr>
          <p:cNvPr id="7" name="Imagem 6" descr="Uma imagem com texto, design&#10;&#10;Os conteúdos gerados por IA poderão estar incorretos.">
            <a:extLst>
              <a:ext uri="{FF2B5EF4-FFF2-40B4-BE49-F238E27FC236}">
                <a16:creationId xmlns:a16="http://schemas.microsoft.com/office/drawing/2014/main" id="{2A9DF91A-5201-1119-8F6C-BB6BC3F350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7671" r="19920" b="38774"/>
          <a:stretch/>
        </p:blipFill>
        <p:spPr>
          <a:xfrm>
            <a:off x="10869771" y="159400"/>
            <a:ext cx="968057" cy="113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2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75DEA2-84C8-1A1B-A1E3-B8FD36B25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F33778B5-5A61-944A-9245-08B25D501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4A7BB6E-D6D0-B48D-AFEF-1C4ED52A6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51A43AE-A521-3654-028F-DEE46D85F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36CA99F-6BAB-2773-C0C7-D769C5DA7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9370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7674F-4BA8-5305-EDB6-0E30A844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6491A3F-C5E7-9482-B7D8-49AE74F60B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8525CDA1-82DE-777B-25D6-3636A6D8B2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92ABADB-D41A-1299-E1C1-DB4829CF7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BEFF9FF-E066-94CC-4F59-FBB8F0962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F594D5C-AE9F-3EB5-C46E-BF21EC892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  <p:pic>
        <p:nvPicPr>
          <p:cNvPr id="8" name="Imagem 7" descr="Uma imagem com texto, design&#10;&#10;Os conteúdos gerados por IA poderão estar incorretos.">
            <a:extLst>
              <a:ext uri="{FF2B5EF4-FFF2-40B4-BE49-F238E27FC236}">
                <a16:creationId xmlns:a16="http://schemas.microsoft.com/office/drawing/2014/main" id="{2DCFCA44-91DD-38BC-C9B6-1B63ABA7EB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7671" r="19920" b="38774"/>
          <a:stretch/>
        </p:blipFill>
        <p:spPr>
          <a:xfrm>
            <a:off x="10869771" y="159400"/>
            <a:ext cx="968057" cy="113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74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2F592-3515-0981-07D7-865A9B712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1576917-B965-4DF3-39BD-E0FC649683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DA1FE49-9E75-1956-A351-1F543CF9B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2C070D8A-2CE1-D548-D926-83E762AA0F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30BC37FD-AAF9-33A3-9D98-687B14EB58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D83338EC-E44A-6A1C-4815-00F270EF0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AEA20015-77D5-154E-4F84-04D1734E5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81A34F9A-1BD3-E0DF-A8DF-E0539ED9B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  <p:pic>
        <p:nvPicPr>
          <p:cNvPr id="10" name="Imagem 9" descr="Uma imagem com texto, design&#10;&#10;Os conteúdos gerados por IA poderão estar incorretos.">
            <a:extLst>
              <a:ext uri="{FF2B5EF4-FFF2-40B4-BE49-F238E27FC236}">
                <a16:creationId xmlns:a16="http://schemas.microsoft.com/office/drawing/2014/main" id="{51B7234C-2E79-A911-C2F3-1175B89DC2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7671" r="19920" b="38774"/>
          <a:stretch/>
        </p:blipFill>
        <p:spPr>
          <a:xfrm>
            <a:off x="10869771" y="159400"/>
            <a:ext cx="968057" cy="113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83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640D6C-3A66-A1ED-1DCF-C977E695D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84E8EAB5-F8B4-E55C-30D0-74E908544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9A5AF86C-E5F4-851D-B529-0B455AD19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6B4211B1-BF5A-796C-8702-7F391C87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967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474EB39F-6643-B40D-761C-9DA513EFE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FFFDDA94-0773-B2F3-4787-5EAC2BA42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C12F4BA-CC34-DEB8-23A0-FCCD407EC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8462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42037-B799-454A-3D4C-375434986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FC24556-A28E-0910-64F5-37904B9CE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00BA65ED-047C-2DF2-FA69-B049FE6F5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6B5DE7E0-F173-4441-3577-A456B32A6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D792A69-4250-1AB1-9BB1-011FF46F2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B20CD15-7606-831D-4836-D24909C7A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95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857800-430F-42CF-AC17-95174558B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E5E6F29F-02BC-2665-75FE-F71627CF93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59C82F82-CFC5-45C3-63F4-A7AACC6154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12D51C25-4176-2D41-5765-A0D83D833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CF377C5-DBD1-538F-FDB7-E7E715E3B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062DAFE-DF33-B26E-F113-211592DB9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680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6A8821B2-E3A3-5A04-B25A-BED1A18D1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70F4577-BAD6-511D-0ECE-2EFF607B6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2E3806E-1507-6550-AB9F-4BA444D81C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FE0263-FEE1-4572-838D-C8446AC6AEE8}" type="datetimeFigureOut">
              <a:rPr lang="pt-PT" smtClean="0"/>
              <a:t>18/12/2025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331488F-24F4-1CAA-BD0A-C2048D63AE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9DB5DC2-B4E0-33B1-387B-C11B6E451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49DF7D-1415-4701-9A5D-594D1F1D286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002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A30B6E85-AAF2-CCF8-D71A-00386EBFE41F}"/>
              </a:ext>
            </a:extLst>
          </p:cNvPr>
          <p:cNvSpPr/>
          <p:nvPr/>
        </p:nvSpPr>
        <p:spPr>
          <a:xfrm>
            <a:off x="-13411" y="-2348"/>
            <a:ext cx="12205411" cy="6860348"/>
          </a:xfrm>
          <a:prstGeom prst="rect">
            <a:avLst/>
          </a:prstGeom>
          <a:solidFill>
            <a:srgbClr val="FBFA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4D7E92F-A14B-901A-5797-ADCA4D2FC0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5424" y="1122363"/>
            <a:ext cx="7429546" cy="2387600"/>
          </a:xfrm>
        </p:spPr>
        <p:txBody>
          <a:bodyPr>
            <a:normAutofit/>
          </a:bodyPr>
          <a:lstStyle/>
          <a:p>
            <a:r>
              <a:rPr lang="pt-PT" sz="4000" dirty="0">
                <a:solidFill>
                  <a:srgbClr val="99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Angioedema Laríngeo por Lúpus Eritematoso Sistémico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2DBD337-822C-FCBE-FB10-B33B7B862B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98885" y="3528219"/>
            <a:ext cx="7690268" cy="1655762"/>
          </a:xfrm>
        </p:spPr>
        <p:txBody>
          <a:bodyPr>
            <a:normAutofit/>
          </a:bodyPr>
          <a:lstStyle/>
          <a:p>
            <a:r>
              <a:rPr lang="pt-PT" sz="2000" dirty="0">
                <a:solidFill>
                  <a:srgbClr val="639D9A"/>
                </a:solidFill>
              </a:rPr>
              <a:t>Sofia Teles, Lília Ferraria, Mariana Neto, Rafael Pires, Ana Miguel Couto, Leonor Oliveira, Joana Dias, David Marcelo, Luís Antunes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50B6A83-C4D4-FCF4-A300-CE0200B099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5" t="-3249" b="-1"/>
          <a:stretch/>
        </p:blipFill>
        <p:spPr>
          <a:xfrm>
            <a:off x="8158899" y="0"/>
            <a:ext cx="4048102" cy="718808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382A879-FF30-D82C-EFB3-57FF1788B6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6564"/>
          <a:stretch/>
        </p:blipFill>
        <p:spPr>
          <a:xfrm>
            <a:off x="-15000" y="0"/>
            <a:ext cx="2960153" cy="718808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10CF1FE7-5994-10D1-6695-BCDECDB69C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4979"/>
          <a:stretch/>
        </p:blipFill>
        <p:spPr>
          <a:xfrm>
            <a:off x="2945153" y="1"/>
            <a:ext cx="2738757" cy="71880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F05E113-3F9F-A7CE-7FE5-101327BB8B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3910" y="-2348"/>
            <a:ext cx="2474988" cy="723504"/>
          </a:xfrm>
          <a:prstGeom prst="rect">
            <a:avLst/>
          </a:prstGeom>
        </p:spPr>
      </p:pic>
      <p:pic>
        <p:nvPicPr>
          <p:cNvPr id="11" name="Imagem 10" descr="Uma imagem com texto, design&#10;&#10;Os conteúdos gerados por IA poderão estar incorretos.">
            <a:extLst>
              <a:ext uri="{FF2B5EF4-FFF2-40B4-BE49-F238E27FC236}">
                <a16:creationId xmlns:a16="http://schemas.microsoft.com/office/drawing/2014/main" id="{DADFD053-760D-AD28-39C9-C3CC1322E38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7671" r="19920" b="38774"/>
          <a:stretch/>
        </p:blipFill>
        <p:spPr>
          <a:xfrm>
            <a:off x="227030" y="1351527"/>
            <a:ext cx="4171855" cy="487375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91B29CC7-9B7A-7B02-DD24-EDA9B443682C}"/>
              </a:ext>
            </a:extLst>
          </p:cNvPr>
          <p:cNvSpPr txBox="1"/>
          <p:nvPr/>
        </p:nvSpPr>
        <p:spPr>
          <a:xfrm>
            <a:off x="7350" y="6373252"/>
            <a:ext cx="122070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1600" kern="100" dirty="0">
                <a:solidFill>
                  <a:srgbClr val="99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9 de Maio de 2025</a:t>
            </a:r>
          </a:p>
        </p:txBody>
      </p:sp>
    </p:spTree>
    <p:extLst>
      <p:ext uri="{BB962C8B-B14F-4D97-AF65-F5344CB8AC3E}">
        <p14:creationId xmlns:p14="http://schemas.microsoft.com/office/powerpoint/2010/main" val="2242051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DAB6F559-C0B1-F751-23CC-7D887B4E92FE}"/>
              </a:ext>
            </a:extLst>
          </p:cNvPr>
          <p:cNvSpPr/>
          <p:nvPr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EFC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7FDBF7B-85C0-39A9-669B-9D39BD3CD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dirty="0">
                <a:solidFill>
                  <a:srgbClr val="990000"/>
                </a:solidFill>
              </a:rPr>
              <a:t>Introdução – Lúpus Eritematoso Sistémico (LES)</a:t>
            </a:r>
          </a:p>
        </p:txBody>
      </p:sp>
      <p:pic>
        <p:nvPicPr>
          <p:cNvPr id="5" name="Marcador de Posição de Conteúdo 4" descr="Uma imagem com texto, captura de ecrã, Tipo de letra, número&#10;&#10;Os conteúdos gerados por IA poderão estar incorretos.">
            <a:extLst>
              <a:ext uri="{FF2B5EF4-FFF2-40B4-BE49-F238E27FC236}">
                <a16:creationId xmlns:a16="http://schemas.microsoft.com/office/drawing/2014/main" id="{5C163D34-E547-433E-6AE3-565BACE0C0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91173" y="1957719"/>
            <a:ext cx="5878984" cy="3919322"/>
          </a:xfrm>
        </p:spPr>
      </p:pic>
      <p:sp>
        <p:nvSpPr>
          <p:cNvPr id="7" name="Marcador de Posição de Conteúdo 2">
            <a:extLst>
              <a:ext uri="{FF2B5EF4-FFF2-40B4-BE49-F238E27FC236}">
                <a16:creationId xmlns:a16="http://schemas.microsoft.com/office/drawing/2014/main" id="{2C96C187-462C-3692-982C-AF7B0A033BC8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48237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>
                <a:solidFill>
                  <a:srgbClr val="639D9A"/>
                </a:solidFill>
              </a:rPr>
              <a:t>Lúpus Eritematoso Sistémico</a:t>
            </a:r>
          </a:p>
          <a:p>
            <a:pPr lvl="1"/>
            <a:r>
              <a:rPr lang="pt-PT" sz="2200" dirty="0" err="1"/>
              <a:t>Auto-imune</a:t>
            </a:r>
            <a:r>
              <a:rPr lang="pt-PT" sz="2200" dirty="0"/>
              <a:t> + inflamatório + crónico</a:t>
            </a:r>
          </a:p>
          <a:p>
            <a:pPr lvl="1"/>
            <a:r>
              <a:rPr lang="pt-PT" sz="2200" dirty="0"/>
              <a:t>Atingimento </a:t>
            </a:r>
            <a:r>
              <a:rPr lang="pt-PT" sz="2200" dirty="0" err="1"/>
              <a:t>Multissistémico</a:t>
            </a:r>
            <a:r>
              <a:rPr lang="pt-PT" sz="2200" dirty="0"/>
              <a:t> (vasculite, pele, articulações, rins, SNC)</a:t>
            </a:r>
          </a:p>
          <a:p>
            <a:pPr lvl="2"/>
            <a:r>
              <a:rPr lang="pt-PT" sz="1800" dirty="0"/>
              <a:t>15-33% apresentam alguma forma de angioedema</a:t>
            </a:r>
          </a:p>
          <a:p>
            <a:r>
              <a:rPr lang="pt-PT" dirty="0">
                <a:solidFill>
                  <a:srgbClr val="639D9A"/>
                </a:solidFill>
              </a:rPr>
              <a:t>Envolvimento laríngeo no LES</a:t>
            </a:r>
          </a:p>
          <a:p>
            <a:pPr lvl="1"/>
            <a:r>
              <a:rPr lang="pt-PT" sz="2200" dirty="0" err="1"/>
              <a:t>Mucosite</a:t>
            </a:r>
            <a:endParaRPr lang="pt-PT" sz="2200" dirty="0"/>
          </a:p>
          <a:p>
            <a:pPr lvl="1"/>
            <a:r>
              <a:rPr lang="pt-PT" sz="2200" dirty="0"/>
              <a:t>Paresia das PV </a:t>
            </a:r>
          </a:p>
          <a:p>
            <a:pPr lvl="1"/>
            <a:r>
              <a:rPr lang="pt-PT" sz="2200" dirty="0"/>
              <a:t>Artropatias </a:t>
            </a:r>
            <a:r>
              <a:rPr lang="pt-PT" sz="2200" dirty="0" err="1"/>
              <a:t>cricoaritenoideias</a:t>
            </a:r>
            <a:endParaRPr lang="pt-PT" sz="2200" dirty="0"/>
          </a:p>
          <a:p>
            <a:pPr lvl="1"/>
            <a:r>
              <a:rPr lang="pt-PT" sz="2200" dirty="0"/>
              <a:t>Vasculite necrotizante</a:t>
            </a:r>
          </a:p>
          <a:p>
            <a:pPr lvl="1"/>
            <a:r>
              <a:rPr lang="pt-PT" sz="2200" dirty="0"/>
              <a:t>Angioedema agudo</a:t>
            </a:r>
          </a:p>
          <a:p>
            <a:endParaRPr lang="pt-PT" dirty="0"/>
          </a:p>
        </p:txBody>
      </p:sp>
      <p:pic>
        <p:nvPicPr>
          <p:cNvPr id="8" name="Imagem 7" descr="Uma imagem com texto, design&#10;&#10;Os conteúdos gerados por IA poderão estar incorretos.">
            <a:extLst>
              <a:ext uri="{FF2B5EF4-FFF2-40B4-BE49-F238E27FC236}">
                <a16:creationId xmlns:a16="http://schemas.microsoft.com/office/drawing/2014/main" id="{E55CE7C8-A325-7631-99B5-9AA232A57F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671" r="19920" b="38774"/>
          <a:stretch/>
        </p:blipFill>
        <p:spPr>
          <a:xfrm>
            <a:off x="10869771" y="159400"/>
            <a:ext cx="968057" cy="113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90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68360B-05C7-5C35-063A-7A3AB37D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solidFill>
                  <a:srgbClr val="990000"/>
                </a:solidFill>
              </a:rPr>
              <a:t>Introdução – Angioedema Laríngeo</a:t>
            </a:r>
            <a:endParaRPr lang="pt-PT" dirty="0"/>
          </a:p>
        </p:txBody>
      </p:sp>
      <p:graphicFrame>
        <p:nvGraphicFramePr>
          <p:cNvPr id="10" name="Marcador de Posição de Conteúdo 9">
            <a:extLst>
              <a:ext uri="{FF2B5EF4-FFF2-40B4-BE49-F238E27FC236}">
                <a16:creationId xmlns:a16="http://schemas.microsoft.com/office/drawing/2014/main" id="{6C353A95-316A-C3AF-9812-577B5B059C1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92713586"/>
              </p:ext>
            </p:extLst>
          </p:nvPr>
        </p:nvGraphicFramePr>
        <p:xfrm>
          <a:off x="-555171" y="1635375"/>
          <a:ext cx="7076845" cy="4779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7" name="Agrupar 16">
            <a:extLst>
              <a:ext uri="{FF2B5EF4-FFF2-40B4-BE49-F238E27FC236}">
                <a16:creationId xmlns:a16="http://schemas.microsoft.com/office/drawing/2014/main" id="{D3921FB2-1175-D635-7724-605E840C28C9}"/>
              </a:ext>
            </a:extLst>
          </p:cNvPr>
          <p:cNvGrpSpPr/>
          <p:nvPr/>
        </p:nvGrpSpPr>
        <p:grpSpPr>
          <a:xfrm>
            <a:off x="6749120" y="1910286"/>
            <a:ext cx="4377234" cy="4229941"/>
            <a:chOff x="7468819" y="1565453"/>
            <a:chExt cx="4377234" cy="4229941"/>
          </a:xfrm>
        </p:grpSpPr>
        <p:graphicFrame>
          <p:nvGraphicFramePr>
            <p:cNvPr id="15" name="Diagrama 14">
              <a:extLst>
                <a:ext uri="{FF2B5EF4-FFF2-40B4-BE49-F238E27FC236}">
                  <a16:creationId xmlns:a16="http://schemas.microsoft.com/office/drawing/2014/main" id="{F266EF18-5DFE-974C-4587-26311308795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7189761"/>
                </p:ext>
              </p:extLst>
            </p:nvPr>
          </p:nvGraphicFramePr>
          <p:xfrm>
            <a:off x="7468819" y="1565453"/>
            <a:ext cx="4377234" cy="422994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54559AC6-1AE1-07BA-07E2-3B3F5330AFBD}"/>
                </a:ext>
              </a:extLst>
            </p:cNvPr>
            <p:cNvSpPr txBox="1"/>
            <p:nvPr/>
          </p:nvSpPr>
          <p:spPr>
            <a:xfrm>
              <a:off x="8083296" y="5341882"/>
              <a:ext cx="27505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>
                  <a:solidFill>
                    <a:schemeClr val="bg1"/>
                  </a:solidFill>
                </a:rPr>
                <a:t>Diagnóstico Diferencial</a:t>
              </a: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F1B11B0D-184A-3A44-B6A3-784C81679C4D}"/>
              </a:ext>
            </a:extLst>
          </p:cNvPr>
          <p:cNvSpPr/>
          <p:nvPr/>
        </p:nvSpPr>
        <p:spPr>
          <a:xfrm>
            <a:off x="4525817" y="5972126"/>
            <a:ext cx="692727" cy="33620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042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93DB1848-2627-1AF6-C277-F93985093369}"/>
              </a:ext>
            </a:extLst>
          </p:cNvPr>
          <p:cNvSpPr/>
          <p:nvPr/>
        </p:nvSpPr>
        <p:spPr>
          <a:xfrm>
            <a:off x="0" y="-12735"/>
            <a:ext cx="12192000" cy="5418668"/>
          </a:xfrm>
          <a:prstGeom prst="rect">
            <a:avLst/>
          </a:prstGeom>
          <a:solidFill>
            <a:srgbClr val="FEFC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E82B9987-ED5E-5D8F-CA51-2ED6D93631B9}"/>
              </a:ext>
            </a:extLst>
          </p:cNvPr>
          <p:cNvSpPr/>
          <p:nvPr/>
        </p:nvSpPr>
        <p:spPr>
          <a:xfrm>
            <a:off x="-1" y="1439332"/>
            <a:ext cx="12192001" cy="5418668"/>
          </a:xfrm>
          <a:prstGeom prst="rect">
            <a:avLst/>
          </a:prstGeom>
          <a:solidFill>
            <a:srgbClr val="FEFC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BF11028-C1FC-9F90-E6B2-79DF4C989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>
                <a:solidFill>
                  <a:srgbClr val="990000"/>
                </a:solidFill>
              </a:rPr>
              <a:t>Material e Métodos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6BB3FD8-0D6C-86F6-EE5C-45A2344DD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770091" cy="4351338"/>
          </a:xfrm>
        </p:spPr>
        <p:txBody>
          <a:bodyPr>
            <a:normAutofit/>
          </a:bodyPr>
          <a:lstStyle/>
          <a:p>
            <a:r>
              <a:rPr lang="pt-PT" sz="2000" b="0" i="0" dirty="0">
                <a:solidFill>
                  <a:srgbClr val="1F1F1F"/>
                </a:solidFill>
                <a:effectLst/>
                <a:latin typeface="Google Sans"/>
              </a:rPr>
              <a:t>♀, 19 anos</a:t>
            </a:r>
          </a:p>
          <a:p>
            <a:r>
              <a:rPr lang="pt-PT" sz="2000" dirty="0">
                <a:solidFill>
                  <a:srgbClr val="1F1F1F"/>
                </a:solidFill>
                <a:latin typeface="Google Sans"/>
              </a:rPr>
              <a:t>AP de múltiplas reações farmacológicas (</a:t>
            </a:r>
            <a:r>
              <a:rPr lang="pt-PT" sz="2000" dirty="0" err="1">
                <a:solidFill>
                  <a:srgbClr val="1F1F1F"/>
                </a:solidFill>
                <a:latin typeface="Google Sans"/>
              </a:rPr>
              <a:t>AINEs</a:t>
            </a:r>
            <a:r>
              <a:rPr lang="pt-PT" sz="2000" dirty="0">
                <a:solidFill>
                  <a:srgbClr val="1F1F1F"/>
                </a:solidFill>
                <a:latin typeface="Google Sans"/>
              </a:rPr>
              <a:t>, </a:t>
            </a:r>
            <a:r>
              <a:rPr lang="pt-PT" sz="2000" dirty="0" err="1">
                <a:solidFill>
                  <a:srgbClr val="1F1F1F"/>
                </a:solidFill>
                <a:latin typeface="Google Sans"/>
              </a:rPr>
              <a:t>tramadol</a:t>
            </a:r>
            <a:r>
              <a:rPr lang="pt-PT" sz="2000" dirty="0">
                <a:solidFill>
                  <a:srgbClr val="1F1F1F"/>
                </a:solidFill>
                <a:latin typeface="Google Sans"/>
              </a:rPr>
              <a:t>)</a:t>
            </a:r>
            <a:endParaRPr lang="pt-PT" sz="2000" b="0" i="0" dirty="0">
              <a:solidFill>
                <a:srgbClr val="1F1F1F"/>
              </a:solidFill>
              <a:effectLst/>
              <a:latin typeface="Google Sans"/>
            </a:endParaRPr>
          </a:p>
          <a:p>
            <a:r>
              <a:rPr lang="pt-PT" sz="2000" dirty="0">
                <a:solidFill>
                  <a:srgbClr val="1F1F1F"/>
                </a:solidFill>
                <a:latin typeface="Google Sans"/>
              </a:rPr>
              <a:t>Poliartrite, </a:t>
            </a:r>
            <a:r>
              <a:rPr lang="pt-PT" sz="2000" dirty="0" err="1">
                <a:solidFill>
                  <a:srgbClr val="1F1F1F"/>
                </a:solidFill>
                <a:latin typeface="Google Sans"/>
              </a:rPr>
              <a:t>rash</a:t>
            </a:r>
            <a:r>
              <a:rPr lang="pt-PT" sz="2000" dirty="0">
                <a:solidFill>
                  <a:srgbClr val="1F1F1F"/>
                </a:solidFill>
                <a:latin typeface="Google Sans"/>
              </a:rPr>
              <a:t> malar, úlceras orais, proteinúria e hematúria com 3 semanas de evolução</a:t>
            </a:r>
          </a:p>
          <a:p>
            <a:r>
              <a:rPr lang="pt-PT" sz="2000" dirty="0">
                <a:solidFill>
                  <a:srgbClr val="1F1F1F"/>
                </a:solidFill>
                <a:latin typeface="Google Sans"/>
              </a:rPr>
              <a:t>Início agudo de edema </a:t>
            </a:r>
            <a:r>
              <a:rPr lang="pt-PT" sz="2000" dirty="0" err="1">
                <a:solidFill>
                  <a:srgbClr val="1F1F1F"/>
                </a:solidFill>
                <a:latin typeface="Google Sans"/>
              </a:rPr>
              <a:t>cervico</a:t>
            </a:r>
            <a:r>
              <a:rPr lang="pt-PT" sz="2000" dirty="0">
                <a:solidFill>
                  <a:srgbClr val="1F1F1F"/>
                </a:solidFill>
                <a:latin typeface="Google Sans"/>
              </a:rPr>
              <a:t>-facial, disfagia e </a:t>
            </a:r>
            <a:r>
              <a:rPr lang="pt-PT" sz="2000" i="1" dirty="0" err="1">
                <a:solidFill>
                  <a:srgbClr val="1F1F1F"/>
                </a:solidFill>
                <a:latin typeface="Google Sans"/>
              </a:rPr>
              <a:t>trismus</a:t>
            </a:r>
            <a:r>
              <a:rPr lang="pt-PT" sz="2000" dirty="0">
                <a:solidFill>
                  <a:srgbClr val="1F1F1F"/>
                </a:solidFill>
                <a:latin typeface="Google Sans"/>
              </a:rPr>
              <a:t> </a:t>
            </a:r>
          </a:p>
          <a:p>
            <a:r>
              <a:rPr lang="pt-PT" sz="2000" dirty="0">
                <a:solidFill>
                  <a:srgbClr val="1F1F1F"/>
                </a:solidFill>
                <a:latin typeface="Google Sans"/>
              </a:rPr>
              <a:t>NFL: Edema grau II</a:t>
            </a:r>
          </a:p>
          <a:p>
            <a:r>
              <a:rPr lang="pt-PT" sz="2000" dirty="0">
                <a:solidFill>
                  <a:srgbClr val="1F1F1F"/>
                </a:solidFill>
                <a:latin typeface="Google Sans"/>
              </a:rPr>
              <a:t>TC Pescoço: densificação do tecido celular subcutâneo da face e pescoço e espaços de gordura profundos, traduzindo processo inflamatório, sem sinais de abcesso</a:t>
            </a:r>
          </a:p>
          <a:p>
            <a:endParaRPr lang="pt-PT" sz="2000" dirty="0"/>
          </a:p>
        </p:txBody>
      </p:sp>
      <p:pic>
        <p:nvPicPr>
          <p:cNvPr id="12" name="Imagem 11" descr="Uma imagem com desenho, esboço, vestuário, ilustração&#10;&#10;Os conteúdos gerados por IA poderão estar incorretos.">
            <a:extLst>
              <a:ext uri="{FF2B5EF4-FFF2-40B4-BE49-F238E27FC236}">
                <a16:creationId xmlns:a16="http://schemas.microsoft.com/office/drawing/2014/main" id="{0C8D38A9-025F-51F5-5A40-AEF39F8EFF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849" t="6284" r="17697" b="5707"/>
          <a:stretch/>
        </p:blipFill>
        <p:spPr>
          <a:xfrm>
            <a:off x="10679702" y="230188"/>
            <a:ext cx="680481" cy="1372448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7759046D-2CDD-731A-FB76-3AA80A194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4361" y="4976976"/>
            <a:ext cx="3984454" cy="1881024"/>
          </a:xfrm>
          <a:prstGeom prst="rect">
            <a:avLst/>
          </a:prstGeom>
        </p:spPr>
      </p:pic>
      <p:graphicFrame>
        <p:nvGraphicFramePr>
          <p:cNvPr id="18" name="Diagrama 17">
            <a:extLst>
              <a:ext uri="{FF2B5EF4-FFF2-40B4-BE49-F238E27FC236}">
                <a16:creationId xmlns:a16="http://schemas.microsoft.com/office/drawing/2014/main" id="{C284C574-B9D4-4BFC-884F-49233D3A2D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7737315"/>
              </p:ext>
            </p:extLst>
          </p:nvPr>
        </p:nvGraphicFramePr>
        <p:xfrm>
          <a:off x="8254976" y="5402351"/>
          <a:ext cx="3713018" cy="1325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id="{40EF5C82-14F4-D591-E134-1577CD9906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23534" y="2177257"/>
            <a:ext cx="3365730" cy="267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81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D33047-FB83-F2AC-0556-80D337DC1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solidFill>
                  <a:srgbClr val="990000"/>
                </a:solidFill>
              </a:rPr>
              <a:t>Resultados</a:t>
            </a:r>
            <a:endParaRPr lang="pt-PT" dirty="0"/>
          </a:p>
        </p:txBody>
      </p:sp>
      <p:graphicFrame>
        <p:nvGraphicFramePr>
          <p:cNvPr id="4" name="Marcador de Posição de Conteúdo 3">
            <a:extLst>
              <a:ext uri="{FF2B5EF4-FFF2-40B4-BE49-F238E27FC236}">
                <a16:creationId xmlns:a16="http://schemas.microsoft.com/office/drawing/2014/main" id="{923C3FF3-28FB-2DD6-552D-CB1C32AA77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8106235"/>
              </p:ext>
            </p:extLst>
          </p:nvPr>
        </p:nvGraphicFramePr>
        <p:xfrm>
          <a:off x="838200" y="2610716"/>
          <a:ext cx="10069946" cy="1213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9AA64835-7041-1CBB-965C-459218B61BDA}"/>
              </a:ext>
            </a:extLst>
          </p:cNvPr>
          <p:cNvSpPr txBox="1"/>
          <p:nvPr/>
        </p:nvSpPr>
        <p:spPr>
          <a:xfrm>
            <a:off x="3768436" y="3537527"/>
            <a:ext cx="52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6H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4AA2278-7418-5D68-F4F3-573FA391B8E3}"/>
              </a:ext>
            </a:extLst>
          </p:cNvPr>
          <p:cNvSpPr txBox="1"/>
          <p:nvPr/>
        </p:nvSpPr>
        <p:spPr>
          <a:xfrm>
            <a:off x="3045690" y="2384948"/>
            <a:ext cx="1971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/>
              <a:t>Hidrocortisona</a:t>
            </a:r>
            <a:endParaRPr lang="pt-PT" sz="1200" dirty="0"/>
          </a:p>
          <a:p>
            <a:pPr algn="ctr"/>
            <a:r>
              <a:rPr lang="pt-PT" sz="1200" dirty="0"/>
              <a:t> 600mg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4E2B358-418A-D38C-A41C-FABBA5A984C3}"/>
              </a:ext>
            </a:extLst>
          </p:cNvPr>
          <p:cNvSpPr txBox="1"/>
          <p:nvPr/>
        </p:nvSpPr>
        <p:spPr>
          <a:xfrm>
            <a:off x="6744853" y="2194116"/>
            <a:ext cx="1971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EOT</a:t>
            </a:r>
          </a:p>
          <a:p>
            <a:pPr algn="ctr"/>
            <a:r>
              <a:rPr lang="pt-PT" sz="1200" dirty="0" err="1"/>
              <a:t>Metilprednisolona</a:t>
            </a:r>
            <a:r>
              <a:rPr lang="pt-PT" sz="1200" dirty="0"/>
              <a:t> 80mg/dia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95EC3BC-53C8-C6AF-BE01-B4DF0C607AE8}"/>
              </a:ext>
            </a:extLst>
          </p:cNvPr>
          <p:cNvSpPr txBox="1"/>
          <p:nvPr/>
        </p:nvSpPr>
        <p:spPr>
          <a:xfrm>
            <a:off x="7467598" y="3551838"/>
            <a:ext cx="52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4D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57D78AB4-9DCD-7D77-5ED2-D0AFB50710D4}"/>
              </a:ext>
            </a:extLst>
          </p:cNvPr>
          <p:cNvSpPr txBox="1"/>
          <p:nvPr/>
        </p:nvSpPr>
        <p:spPr>
          <a:xfrm>
            <a:off x="1200727" y="4743883"/>
            <a:ext cx="744450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1F1F1F"/>
                </a:solidFill>
                <a:latin typeface="Google Sans"/>
              </a:rPr>
              <a:t>Extubação sem intercorrências.</a:t>
            </a:r>
          </a:p>
          <a:p>
            <a:pPr algn="ctr"/>
            <a:r>
              <a:rPr lang="pt-PT" sz="1800" dirty="0">
                <a:solidFill>
                  <a:srgbClr val="1F1F1F"/>
                </a:solidFill>
                <a:latin typeface="Google Sans"/>
              </a:rPr>
              <a:t>Estudo posterior por </a:t>
            </a:r>
            <a:r>
              <a:rPr lang="pt-PT" sz="1800" dirty="0" err="1">
                <a:solidFill>
                  <a:srgbClr val="1F1F1F"/>
                </a:solidFill>
                <a:latin typeface="Google Sans"/>
              </a:rPr>
              <a:t>imunoalergologia</a:t>
            </a:r>
            <a:r>
              <a:rPr lang="pt-PT" sz="1800" dirty="0">
                <a:solidFill>
                  <a:srgbClr val="1F1F1F"/>
                </a:solidFill>
                <a:latin typeface="Google Sans"/>
              </a:rPr>
              <a:t> e reumatologia comprovou etiologia </a:t>
            </a:r>
            <a:r>
              <a:rPr lang="pt-PT" sz="1800" dirty="0" err="1">
                <a:solidFill>
                  <a:srgbClr val="1F1F1F"/>
                </a:solidFill>
                <a:latin typeface="Google Sans"/>
              </a:rPr>
              <a:t>bradicinérgica</a:t>
            </a:r>
            <a:r>
              <a:rPr lang="pt-PT" sz="1800" dirty="0">
                <a:solidFill>
                  <a:srgbClr val="1F1F1F"/>
                </a:solidFill>
                <a:latin typeface="Google Sans"/>
              </a:rPr>
              <a:t> por défice adquirido de Inibidor de C1-esterase (C1-INH)</a:t>
            </a:r>
          </a:p>
        </p:txBody>
      </p:sp>
      <p:sp>
        <p:nvSpPr>
          <p:cNvPr id="12" name="Seta: Em Ângulo Reto Para Cima 11">
            <a:extLst>
              <a:ext uri="{FF2B5EF4-FFF2-40B4-BE49-F238E27FC236}">
                <a16:creationId xmlns:a16="http://schemas.microsoft.com/office/drawing/2014/main" id="{12043C9A-4199-6481-0FB4-686C6E35F565}"/>
              </a:ext>
            </a:extLst>
          </p:cNvPr>
          <p:cNvSpPr/>
          <p:nvPr/>
        </p:nvSpPr>
        <p:spPr>
          <a:xfrm rot="5400000" flipV="1">
            <a:off x="8455894" y="4197932"/>
            <a:ext cx="1477816" cy="1302326"/>
          </a:xfrm>
          <a:prstGeom prst="bentUpArrow">
            <a:avLst/>
          </a:prstGeom>
          <a:solidFill>
            <a:srgbClr val="EEE4D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2722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4EFEF3-B10E-1BF8-00C1-1C8C1076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solidFill>
                  <a:srgbClr val="990000"/>
                </a:solidFill>
              </a:rPr>
              <a:t>Discussão</a:t>
            </a:r>
            <a:endParaRPr lang="pt-PT" dirty="0"/>
          </a:p>
        </p:txBody>
      </p:sp>
      <p:pic>
        <p:nvPicPr>
          <p:cNvPr id="5" name="Imagem 4" descr="Uma imagem com texto, captura de ecrã, círculo, logótipo&#10;&#10;Os conteúdos gerados por IA poderão estar incorretos.">
            <a:extLst>
              <a:ext uri="{FF2B5EF4-FFF2-40B4-BE49-F238E27FC236}">
                <a16:creationId xmlns:a16="http://schemas.microsoft.com/office/drawing/2014/main" id="{1DFC486D-C4FD-10B3-EEAD-A548CBB887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" t="5693" r="5075" b="8383"/>
          <a:stretch/>
        </p:blipFill>
        <p:spPr>
          <a:xfrm>
            <a:off x="350982" y="1690688"/>
            <a:ext cx="5745018" cy="4424586"/>
          </a:xfrm>
          <a:prstGeom prst="rect">
            <a:avLst/>
          </a:prstGeom>
        </p:spPr>
      </p:pic>
      <p:grpSp>
        <p:nvGrpSpPr>
          <p:cNvPr id="18" name="Agrupar 17">
            <a:extLst>
              <a:ext uri="{FF2B5EF4-FFF2-40B4-BE49-F238E27FC236}">
                <a16:creationId xmlns:a16="http://schemas.microsoft.com/office/drawing/2014/main" id="{177C221A-187E-87C0-AD7E-418CCCE2510F}"/>
              </a:ext>
            </a:extLst>
          </p:cNvPr>
          <p:cNvGrpSpPr/>
          <p:nvPr/>
        </p:nvGrpSpPr>
        <p:grpSpPr>
          <a:xfrm>
            <a:off x="5366327" y="1348943"/>
            <a:ext cx="7452323" cy="5278581"/>
            <a:chOff x="5641997" y="1690688"/>
            <a:chExt cx="7176653" cy="5278581"/>
          </a:xfrm>
        </p:grpSpPr>
        <p:pic>
          <p:nvPicPr>
            <p:cNvPr id="7" name="Imagem 6" descr="Uma imagem com texto, captura de ecrã, diagrama, design&#10;&#10;Os conteúdos gerados por IA poderão estar incorretos.">
              <a:extLst>
                <a:ext uri="{FF2B5EF4-FFF2-40B4-BE49-F238E27FC236}">
                  <a16:creationId xmlns:a16="http://schemas.microsoft.com/office/drawing/2014/main" id="{3834E1C6-0D87-26F4-0249-B07C67724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1997" y="1690688"/>
              <a:ext cx="6005058" cy="5278581"/>
            </a:xfrm>
            <a:prstGeom prst="rect">
              <a:avLst/>
            </a:prstGeom>
          </p:spPr>
        </p:pic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CEB92AB8-CA03-CF47-4F56-7E0FAA47513F}"/>
                </a:ext>
              </a:extLst>
            </p:cNvPr>
            <p:cNvSpPr txBox="1"/>
            <p:nvPr/>
          </p:nvSpPr>
          <p:spPr>
            <a:xfrm>
              <a:off x="10164618" y="4977741"/>
              <a:ext cx="1851892" cy="400110"/>
            </a:xfrm>
            <a:prstGeom prst="rect">
              <a:avLst/>
            </a:prstGeom>
            <a:solidFill>
              <a:srgbClr val="EEE4D1"/>
            </a:solidFill>
          </p:spPr>
          <p:txBody>
            <a:bodyPr wrap="square">
              <a:spAutoFit/>
            </a:bodyPr>
            <a:lstStyle/>
            <a:p>
              <a:r>
                <a:rPr lang="pt-PT" sz="1000" dirty="0"/>
                <a:t>Adrenalina, corticoides e anti-histamínicos </a:t>
              </a:r>
              <a:r>
                <a:rPr lang="pt-PT" sz="1000" dirty="0">
                  <a:solidFill>
                    <a:srgbClr val="C00000"/>
                  </a:solidFill>
                </a:rPr>
                <a:t>pouco eficazes</a:t>
              </a:r>
              <a:r>
                <a:rPr lang="pt-PT" sz="1000" dirty="0"/>
                <a:t> </a:t>
              </a:r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50404269-C9B8-EE69-F11E-F6CD87166222}"/>
                </a:ext>
              </a:extLst>
            </p:cNvPr>
            <p:cNvSpPr txBox="1"/>
            <p:nvPr/>
          </p:nvSpPr>
          <p:spPr>
            <a:xfrm>
              <a:off x="10284691" y="4264926"/>
              <a:ext cx="140854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PT" sz="1200" i="1" dirty="0" err="1"/>
                <a:t>Berinert</a:t>
              </a:r>
              <a:r>
                <a:rPr lang="pt-PT" sz="1200" i="1" dirty="0"/>
                <a:t>®, </a:t>
              </a:r>
              <a:r>
                <a:rPr lang="pt-PT" sz="1200" i="1" dirty="0" err="1"/>
                <a:t>Cinryze</a:t>
              </a:r>
              <a:r>
                <a:rPr lang="pt-PT" sz="1200" i="1" dirty="0"/>
                <a:t>®</a:t>
              </a:r>
              <a:endParaRPr lang="pt-PT" sz="1200" dirty="0"/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EE9CAB54-8722-2DE0-EF90-44F74CF324AA}"/>
                </a:ext>
              </a:extLst>
            </p:cNvPr>
            <p:cNvSpPr txBox="1"/>
            <p:nvPr/>
          </p:nvSpPr>
          <p:spPr>
            <a:xfrm>
              <a:off x="10657342" y="3152001"/>
              <a:ext cx="216130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PT" sz="1200" dirty="0" err="1"/>
                <a:t>Icatibanto</a:t>
              </a:r>
              <a:r>
                <a:rPr lang="pt-PT" sz="1200" i="1" dirty="0"/>
                <a:t> - </a:t>
              </a:r>
              <a:r>
                <a:rPr lang="pt-PT" sz="1200" i="1" dirty="0" err="1"/>
                <a:t>Firazyr</a:t>
              </a:r>
              <a:r>
                <a:rPr lang="pt-PT" sz="1200" i="1" dirty="0"/>
                <a:t>®</a:t>
              </a:r>
            </a:p>
          </p:txBody>
        </p: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893A3D99-2306-D43A-BE67-46D886DC4CC6}"/>
              </a:ext>
            </a:extLst>
          </p:cNvPr>
          <p:cNvSpPr/>
          <p:nvPr/>
        </p:nvSpPr>
        <p:spPr>
          <a:xfrm>
            <a:off x="10409382" y="6216073"/>
            <a:ext cx="1237673" cy="4114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076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8723EA-3B60-87DA-8954-14F81743D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solidFill>
                  <a:srgbClr val="990000"/>
                </a:solidFill>
              </a:rPr>
              <a:t>Conclusão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85BBE34-023E-B303-A2B3-F9F7C750D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45" y="1872697"/>
            <a:ext cx="6483928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pt-PT" sz="2400" dirty="0"/>
              <a:t>LES apresenta manifestações ORL muito variadas</a:t>
            </a:r>
          </a:p>
          <a:p>
            <a:pPr>
              <a:buFont typeface="Wingdings" panose="05000000000000000000" pitchFamily="2" charset="2"/>
              <a:buChar char="q"/>
            </a:pPr>
            <a:endParaRPr lang="pt-PT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pt-PT" sz="2400" dirty="0"/>
              <a:t>Importante considerar LES no diagnóstico diferencial do angioedema laríngeo</a:t>
            </a:r>
          </a:p>
          <a:p>
            <a:pPr>
              <a:buFont typeface="Wingdings" panose="05000000000000000000" pitchFamily="2" charset="2"/>
              <a:buChar char="q"/>
            </a:pPr>
            <a:endParaRPr lang="pt-PT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pt-PT" sz="2400" dirty="0"/>
              <a:t>Doentes com LES e suspeita de envolvimento laríngeo devem ser prontamente observados por ORL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608B6153-8A04-937D-3CA3-9D6E69E7F5C8}"/>
              </a:ext>
            </a:extLst>
          </p:cNvPr>
          <p:cNvGrpSpPr/>
          <p:nvPr/>
        </p:nvGrpSpPr>
        <p:grpSpPr>
          <a:xfrm>
            <a:off x="6725305" y="1872697"/>
            <a:ext cx="5495636" cy="4090794"/>
            <a:chOff x="6968273" y="1154956"/>
            <a:chExt cx="5529146" cy="4090794"/>
          </a:xfrm>
        </p:grpSpPr>
        <p:pic>
          <p:nvPicPr>
            <p:cNvPr id="5" name="Imagem 4" descr="Uma imagem com texto, captura de ecrã, design&#10;&#10;Os conteúdos gerados por IA poderão estar incorretos.">
              <a:extLst>
                <a:ext uri="{FF2B5EF4-FFF2-40B4-BE49-F238E27FC236}">
                  <a16:creationId xmlns:a16="http://schemas.microsoft.com/office/drawing/2014/main" id="{0EADC7C7-84BC-F284-2942-A416988BC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5" t="13468" r="6939" b="8552"/>
            <a:stretch/>
          </p:blipFill>
          <p:spPr>
            <a:xfrm>
              <a:off x="7273692" y="1659225"/>
              <a:ext cx="4918308" cy="3586525"/>
            </a:xfrm>
            <a:prstGeom prst="rect">
              <a:avLst/>
            </a:prstGeom>
          </p:spPr>
        </p:pic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FD90DF64-505B-AB38-68B8-11D561FF7525}"/>
                </a:ext>
              </a:extLst>
            </p:cNvPr>
            <p:cNvSpPr txBox="1"/>
            <p:nvPr/>
          </p:nvSpPr>
          <p:spPr>
            <a:xfrm>
              <a:off x="6968273" y="1154956"/>
              <a:ext cx="552914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PT" dirty="0"/>
                <a:t>Envolvimento laríngeo pode ser </a:t>
              </a:r>
              <a:r>
                <a:rPr lang="pt-PT" i="1" dirty="0" err="1"/>
                <a:t>life-threatening</a:t>
              </a:r>
              <a:endParaRPr lang="pt-PT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34441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B85B3-2B8D-F80C-49D4-AA43052D8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9121DA26-CA1C-A712-022F-8A79149812D0}"/>
              </a:ext>
            </a:extLst>
          </p:cNvPr>
          <p:cNvSpPr/>
          <p:nvPr/>
        </p:nvSpPr>
        <p:spPr>
          <a:xfrm>
            <a:off x="-13411" y="-2348"/>
            <a:ext cx="12205411" cy="6860348"/>
          </a:xfrm>
          <a:prstGeom prst="rect">
            <a:avLst/>
          </a:prstGeom>
          <a:solidFill>
            <a:srgbClr val="FBFA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744C91E-971D-8CC9-3610-81ACC2670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5424" y="1122363"/>
            <a:ext cx="7429546" cy="2387600"/>
          </a:xfrm>
        </p:spPr>
        <p:txBody>
          <a:bodyPr>
            <a:normAutofit/>
          </a:bodyPr>
          <a:lstStyle/>
          <a:p>
            <a:r>
              <a:rPr lang="pt-PT" sz="4000" dirty="0">
                <a:solidFill>
                  <a:srgbClr val="99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Angioedema Laríngeo por Lúpus Eritematoso Sistémico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F75CC6A-5EEF-DFCF-406C-EC839207BB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98885" y="3528219"/>
            <a:ext cx="7690268" cy="1655762"/>
          </a:xfrm>
        </p:spPr>
        <p:txBody>
          <a:bodyPr>
            <a:normAutofit/>
          </a:bodyPr>
          <a:lstStyle/>
          <a:p>
            <a:r>
              <a:rPr lang="pt-PT" sz="2000" dirty="0">
                <a:solidFill>
                  <a:srgbClr val="639D9A"/>
                </a:solidFill>
              </a:rPr>
              <a:t>Sofia Teles, Lília Ferraria, Mariana Neto, Rafael Pires, Ana Miguel Couto, Leonor Oliveira, Joana Dias, David Marcelo, Luís Antunes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61CFAA2-A56D-9567-D1E9-C1FF22A34C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5" t="-3249" b="-1"/>
          <a:stretch/>
        </p:blipFill>
        <p:spPr>
          <a:xfrm>
            <a:off x="8158899" y="42989"/>
            <a:ext cx="4048102" cy="60036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DC9ABD7-8C85-D948-FC7C-32E47F0887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6564"/>
          <a:stretch/>
        </p:blipFill>
        <p:spPr>
          <a:xfrm>
            <a:off x="-15000" y="0"/>
            <a:ext cx="2960153" cy="718808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CDF168F6-9DE3-1032-776E-BE96D56208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4979"/>
          <a:stretch/>
        </p:blipFill>
        <p:spPr>
          <a:xfrm>
            <a:off x="2945153" y="1"/>
            <a:ext cx="2738757" cy="71880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AF9C1063-3715-95C4-2D14-A93DD2CDE7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3910" y="-2348"/>
            <a:ext cx="2474988" cy="723504"/>
          </a:xfrm>
          <a:prstGeom prst="rect">
            <a:avLst/>
          </a:prstGeom>
        </p:spPr>
      </p:pic>
      <p:pic>
        <p:nvPicPr>
          <p:cNvPr id="11" name="Imagem 10" descr="Uma imagem com texto, design&#10;&#10;Os conteúdos gerados por IA poderão estar incorretos.">
            <a:extLst>
              <a:ext uri="{FF2B5EF4-FFF2-40B4-BE49-F238E27FC236}">
                <a16:creationId xmlns:a16="http://schemas.microsoft.com/office/drawing/2014/main" id="{5F69749F-99C0-E1C6-99F5-08C93F2523C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7671" r="19920" b="38774"/>
          <a:stretch/>
        </p:blipFill>
        <p:spPr>
          <a:xfrm>
            <a:off x="664784" y="1043695"/>
            <a:ext cx="3192445" cy="3729561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76B8AD57-6267-0400-C31F-DC5193408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8412" y="5086604"/>
            <a:ext cx="10871903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altLang="pt-PT" sz="1200" i="0" u="none" strike="noStrike" cap="none" normalizeH="0" baseline="0" dirty="0">
                <a:ln>
                  <a:noFill/>
                </a:ln>
                <a:solidFill>
                  <a:srgbClr val="385A58"/>
                </a:solidFill>
                <a:effectLst/>
                <a:latin typeface="Arial" panose="020B0604020202020204" pitchFamily="34" charset="0"/>
              </a:rPr>
              <a:t>Referências Bibliográficas: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1.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Papadimitraki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E.D.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et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al.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(2004) – 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“ENT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manifestations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rheumatic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diseases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.”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Clinical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and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Experimental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Rheumatology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22(4): 485-494. PMID: 15515573.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2. Pereira D.B.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et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al.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(2006) – 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“Manifestações otorrinolaringológicas nas doenças reumáticas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auto-imunes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.”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Revista Brasileira de Reumatologia 46(2): 128-134. DOI: 10.1590/S0482-50042006000200006.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3. Smith T.D.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et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al.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(1987) – 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Laryngeal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manifestations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systemic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lupus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erythematosus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.”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Laryngoscope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97(5): 562-566. DOI: 10.1288/00005537-198705000-00010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pt-PT" altLang="pt-PT" sz="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4.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Teitel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A.D.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et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al.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(1997) – 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Laryngeal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involvement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systemic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lupus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erythematosus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case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reports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and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review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literature</a:t>
            </a:r>
            <a:r>
              <a:rPr kumimoji="0" lang="pt-PT" altLang="pt-PT" sz="8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.”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Seminars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Arthritis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and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t-PT" altLang="pt-PT" sz="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Rheumatism</a:t>
            </a:r>
            <a:r>
              <a:rPr kumimoji="0" lang="pt-PT" altLang="pt-PT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26(5): 771-783. DOI: 10.1016/S0049-0172(97)80040-5.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latin typeface="Arial" panose="020B0604020202020204" pitchFamily="34" charset="0"/>
              </a:rPr>
              <a:t>5. Busse P.J., Christiansen S.C. (2020) </a:t>
            </a:r>
            <a:r>
              <a:rPr lang="en-GB" sz="800" i="1" dirty="0">
                <a:latin typeface="Arial" panose="020B0604020202020204" pitchFamily="34" charset="0"/>
              </a:rPr>
              <a:t>– “Hereditary angioedema.” New England Journal of Medicine 382(12): 1136-1148. </a:t>
            </a:r>
            <a:r>
              <a:rPr lang="pt-PT" sz="800" i="1" dirty="0">
                <a:latin typeface="Arial" panose="020B0604020202020204" pitchFamily="34" charset="0"/>
              </a:rPr>
              <a:t>DOI: 10.1056/NEJMra1808012.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latin typeface="Arial" panose="020B0604020202020204" pitchFamily="34" charset="0"/>
              </a:rPr>
              <a:t>6. Kaplan A.P., Greaves M.W. (2005) </a:t>
            </a:r>
            <a:r>
              <a:rPr lang="en-GB" sz="800" i="1" dirty="0">
                <a:latin typeface="Arial" panose="020B0604020202020204" pitchFamily="34" charset="0"/>
              </a:rPr>
              <a:t>– “Angioedema.” Journal of the American Academy of Dermatology 53(3): 373-388. </a:t>
            </a:r>
            <a:r>
              <a:rPr lang="pt-PT" sz="800" i="1" dirty="0">
                <a:latin typeface="Arial" panose="020B0604020202020204" pitchFamily="34" charset="0"/>
              </a:rPr>
              <a:t>DOI: 10.1016/j.jaad.2004.09.032.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latin typeface="Arial" panose="020B0604020202020204" pitchFamily="34" charset="0"/>
              </a:rPr>
              <a:t>7. Gonzalez J., Monteleone C. (2018) </a:t>
            </a:r>
            <a:r>
              <a:rPr lang="en-GB" sz="800" i="1" dirty="0">
                <a:latin typeface="Arial" panose="020B0604020202020204" pitchFamily="34" charset="0"/>
              </a:rPr>
              <a:t>– “Angiotensin-converting enzyme inhibitor–induced angioedema: A review of the literature.” </a:t>
            </a:r>
            <a:r>
              <a:rPr lang="pt-PT" sz="800" i="1" dirty="0" err="1">
                <a:latin typeface="Arial" panose="020B0604020202020204" pitchFamily="34" charset="0"/>
              </a:rPr>
              <a:t>Clinical</a:t>
            </a:r>
            <a:r>
              <a:rPr lang="pt-PT" sz="800" i="1" dirty="0">
                <a:latin typeface="Arial" panose="020B0604020202020204" pitchFamily="34" charset="0"/>
              </a:rPr>
              <a:t> &amp; Molecular </a:t>
            </a:r>
            <a:r>
              <a:rPr lang="pt-PT" sz="800" i="1" dirty="0" err="1">
                <a:latin typeface="Arial" panose="020B0604020202020204" pitchFamily="34" charset="0"/>
              </a:rPr>
              <a:t>Allergy</a:t>
            </a:r>
            <a:r>
              <a:rPr lang="pt-PT" sz="800" i="1" dirty="0">
                <a:latin typeface="Arial" panose="020B0604020202020204" pitchFamily="34" charset="0"/>
              </a:rPr>
              <a:t> 16(1): 13. DOI: 10.1186/s12948-018-0097-5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latin typeface="Arial" panose="020B0604020202020204" pitchFamily="34" charset="0"/>
              </a:rPr>
              <a:t>8. Li H.H. et al. (2024) – </a:t>
            </a:r>
            <a:r>
              <a:rPr lang="en-GB" sz="800" i="1" dirty="0">
                <a:latin typeface="Arial" panose="020B0604020202020204" pitchFamily="34" charset="0"/>
              </a:rPr>
              <a:t>“Angioedema.” In: Medscape Drugs &amp; Diseases – Allergy &amp; Immunology Section. </a:t>
            </a:r>
            <a:r>
              <a:rPr lang="pt-PT" sz="800" i="1" dirty="0">
                <a:latin typeface="Arial" panose="020B0604020202020204" pitchFamily="34" charset="0"/>
              </a:rPr>
              <a:t>(Atualização de 01/07/2024).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latin typeface="Arial" panose="020B0604020202020204" pitchFamily="34" charset="0"/>
              </a:rPr>
              <a:t>9. </a:t>
            </a:r>
            <a:r>
              <a:rPr lang="en-GB" sz="800" dirty="0" err="1">
                <a:latin typeface="Arial" panose="020B0604020202020204" pitchFamily="34" charset="0"/>
              </a:rPr>
              <a:t>Frigas</a:t>
            </a:r>
            <a:r>
              <a:rPr lang="en-GB" sz="800" dirty="0">
                <a:latin typeface="Arial" panose="020B0604020202020204" pitchFamily="34" charset="0"/>
              </a:rPr>
              <a:t> E., </a:t>
            </a:r>
            <a:r>
              <a:rPr lang="en-GB" sz="800" dirty="0" err="1">
                <a:latin typeface="Arial" panose="020B0604020202020204" pitchFamily="34" charset="0"/>
              </a:rPr>
              <a:t>Nzeako</a:t>
            </a:r>
            <a:r>
              <a:rPr lang="en-GB" sz="800" dirty="0">
                <a:latin typeface="Arial" panose="020B0604020202020204" pitchFamily="34" charset="0"/>
              </a:rPr>
              <a:t> U.C. (2002)</a:t>
            </a:r>
            <a:r>
              <a:rPr lang="en-GB" sz="800" i="1" dirty="0">
                <a:latin typeface="Arial" panose="020B0604020202020204" pitchFamily="34" charset="0"/>
              </a:rPr>
              <a:t> – “Angioedema: Pathogenesis, differential diagnosis, and treatment.” </a:t>
            </a:r>
            <a:r>
              <a:rPr lang="pt-PT" sz="800" i="1" dirty="0" err="1">
                <a:latin typeface="Arial" panose="020B0604020202020204" pitchFamily="34" charset="0"/>
              </a:rPr>
              <a:t>Clinical</a:t>
            </a:r>
            <a:r>
              <a:rPr lang="pt-PT" sz="800" i="1" dirty="0">
                <a:latin typeface="Arial" panose="020B0604020202020204" pitchFamily="34" charset="0"/>
              </a:rPr>
              <a:t> </a:t>
            </a:r>
            <a:r>
              <a:rPr lang="pt-PT" sz="800" i="1" dirty="0" err="1">
                <a:latin typeface="Arial" panose="020B0604020202020204" pitchFamily="34" charset="0"/>
              </a:rPr>
              <a:t>Reviews</a:t>
            </a:r>
            <a:r>
              <a:rPr lang="pt-PT" sz="800" i="1" dirty="0">
                <a:latin typeface="Arial" panose="020B0604020202020204" pitchFamily="34" charset="0"/>
              </a:rPr>
              <a:t> in </a:t>
            </a:r>
            <a:r>
              <a:rPr lang="pt-PT" sz="800" i="1" dirty="0" err="1">
                <a:latin typeface="Arial" panose="020B0604020202020204" pitchFamily="34" charset="0"/>
              </a:rPr>
              <a:t>Allergy</a:t>
            </a:r>
            <a:r>
              <a:rPr lang="pt-PT" sz="800" i="1" dirty="0">
                <a:latin typeface="Arial" panose="020B0604020202020204" pitchFamily="34" charset="0"/>
              </a:rPr>
              <a:t> &amp; </a:t>
            </a:r>
            <a:r>
              <a:rPr lang="pt-PT" sz="800" i="1" dirty="0" err="1">
                <a:latin typeface="Arial" panose="020B0604020202020204" pitchFamily="34" charset="0"/>
              </a:rPr>
              <a:t>Immunology</a:t>
            </a:r>
            <a:r>
              <a:rPr lang="pt-PT" sz="800" i="1" dirty="0">
                <a:latin typeface="Arial" panose="020B0604020202020204" pitchFamily="34" charset="0"/>
              </a:rPr>
              <a:t> 23(2): 217-231. DOI: 10.1385/CRIAI:23:2:217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800" dirty="0">
                <a:latin typeface="Arial" panose="020B0604020202020204" pitchFamily="34" charset="0"/>
              </a:rPr>
              <a:t>10.</a:t>
            </a:r>
            <a:r>
              <a:rPr lang="en-GB" sz="800" dirty="0" err="1">
                <a:latin typeface="Arial" panose="020B0604020202020204" pitchFamily="34" charset="0"/>
              </a:rPr>
              <a:t>O’Bier</a:t>
            </a:r>
            <a:r>
              <a:rPr lang="en-GB" sz="800" dirty="0">
                <a:latin typeface="Arial" panose="020B0604020202020204" pitchFamily="34" charset="0"/>
              </a:rPr>
              <a:t> A. et al. (2005) </a:t>
            </a:r>
            <a:r>
              <a:rPr lang="en-GB" sz="800" i="1" dirty="0">
                <a:latin typeface="Arial" panose="020B0604020202020204" pitchFamily="34" charset="0"/>
              </a:rPr>
              <a:t>–  “Hereditary angioedema presenting as epiglottitis.” </a:t>
            </a:r>
            <a:r>
              <a:rPr lang="pt-PT" sz="800" i="1" dirty="0" err="1">
                <a:latin typeface="Arial" panose="020B0604020202020204" pitchFamily="34" charset="0"/>
              </a:rPr>
              <a:t>Pediatric</a:t>
            </a:r>
            <a:r>
              <a:rPr lang="pt-PT" sz="800" i="1" dirty="0">
                <a:latin typeface="Arial" panose="020B0604020202020204" pitchFamily="34" charset="0"/>
              </a:rPr>
              <a:t> </a:t>
            </a:r>
            <a:r>
              <a:rPr lang="pt-PT" sz="800" i="1" dirty="0" err="1">
                <a:latin typeface="Arial" panose="020B0604020202020204" pitchFamily="34" charset="0"/>
              </a:rPr>
              <a:t>Emergency</a:t>
            </a:r>
            <a:r>
              <a:rPr lang="pt-PT" sz="800" i="1" dirty="0">
                <a:latin typeface="Arial" panose="020B0604020202020204" pitchFamily="34" charset="0"/>
              </a:rPr>
              <a:t> </a:t>
            </a:r>
            <a:r>
              <a:rPr lang="pt-PT" sz="800" i="1" dirty="0" err="1">
                <a:latin typeface="Arial" panose="020B0604020202020204" pitchFamily="34" charset="0"/>
              </a:rPr>
              <a:t>Care</a:t>
            </a:r>
            <a:r>
              <a:rPr lang="pt-PT" sz="800" i="1" dirty="0">
                <a:latin typeface="Arial" panose="020B0604020202020204" pitchFamily="34" charset="0"/>
              </a:rPr>
              <a:t> 21(1): 27-30. DOI: 10.1097/01.pec.0000150985.81109.0d.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latin typeface="Arial" panose="020B0604020202020204" pitchFamily="34" charset="0"/>
              </a:rPr>
              <a:t>11. Stelter K. et al. (2003) </a:t>
            </a:r>
            <a:r>
              <a:rPr lang="en-GB" sz="800" i="1" dirty="0">
                <a:latin typeface="Arial" panose="020B0604020202020204" pitchFamily="34" charset="0"/>
              </a:rPr>
              <a:t>– “Quincke’s </a:t>
            </a:r>
            <a:r>
              <a:rPr lang="en-GB" sz="800" i="1" dirty="0" err="1">
                <a:latin typeface="Arial" panose="020B0604020202020204" pitchFamily="34" charset="0"/>
              </a:rPr>
              <a:t>edema</a:t>
            </a:r>
            <a:r>
              <a:rPr lang="en-GB" sz="800" i="1" dirty="0">
                <a:latin typeface="Arial" panose="020B0604020202020204" pitchFamily="34" charset="0"/>
              </a:rPr>
              <a:t>: diagnosis and management of 102 patients with sudden upper airway obstruction.” </a:t>
            </a:r>
            <a:r>
              <a:rPr lang="pt-PT" sz="800" i="1" dirty="0">
                <a:latin typeface="Arial" panose="020B0604020202020204" pitchFamily="34" charset="0"/>
              </a:rPr>
              <a:t>HNO 51(8): 592-597. DOI: 10.1007/s00106-003-0817-4.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800" dirty="0">
                <a:latin typeface="Arial" panose="020B0604020202020204" pitchFamily="34" charset="0"/>
              </a:rPr>
              <a:t>12. </a:t>
            </a:r>
            <a:r>
              <a:rPr lang="en-GB" sz="800" dirty="0">
                <a:latin typeface="Arial" panose="020B0604020202020204" pitchFamily="34" charset="0"/>
              </a:rPr>
              <a:t>Straka B.T. et al. (2017) </a:t>
            </a:r>
            <a:r>
              <a:rPr lang="en-GB" sz="800" i="1" dirty="0">
                <a:latin typeface="Arial" panose="020B0604020202020204" pitchFamily="34" charset="0"/>
              </a:rPr>
              <a:t>– “Angioedema in the emergency department: a practical guide to differential diagnosis and management.” </a:t>
            </a:r>
            <a:r>
              <a:rPr lang="pt-PT" sz="800" i="1" dirty="0" err="1">
                <a:latin typeface="Arial" panose="020B0604020202020204" pitchFamily="34" charset="0"/>
              </a:rPr>
              <a:t>International</a:t>
            </a:r>
            <a:r>
              <a:rPr lang="pt-PT" sz="800" i="1" dirty="0">
                <a:latin typeface="Arial" panose="020B0604020202020204" pitchFamily="34" charset="0"/>
              </a:rPr>
              <a:t> </a:t>
            </a:r>
            <a:r>
              <a:rPr lang="pt-PT" sz="800" i="1" dirty="0" err="1">
                <a:latin typeface="Arial" panose="020B0604020202020204" pitchFamily="34" charset="0"/>
              </a:rPr>
              <a:t>Journal</a:t>
            </a:r>
            <a:r>
              <a:rPr lang="pt-PT" sz="800" i="1" dirty="0">
                <a:latin typeface="Arial" panose="020B0604020202020204" pitchFamily="34" charset="0"/>
              </a:rPr>
              <a:t> </a:t>
            </a:r>
            <a:r>
              <a:rPr lang="pt-PT" sz="800" i="1" dirty="0" err="1">
                <a:latin typeface="Arial" panose="020B0604020202020204" pitchFamily="34" charset="0"/>
              </a:rPr>
              <a:t>of</a:t>
            </a:r>
            <a:r>
              <a:rPr lang="pt-PT" sz="800" i="1" dirty="0">
                <a:latin typeface="Arial" panose="020B0604020202020204" pitchFamily="34" charset="0"/>
              </a:rPr>
              <a:t> </a:t>
            </a:r>
            <a:r>
              <a:rPr lang="pt-PT" sz="800" i="1" dirty="0" err="1">
                <a:latin typeface="Arial" panose="020B0604020202020204" pitchFamily="34" charset="0"/>
              </a:rPr>
              <a:t>Emergency</a:t>
            </a:r>
            <a:r>
              <a:rPr lang="pt-PT" sz="800" i="1" dirty="0">
                <a:latin typeface="Arial" panose="020B0604020202020204" pitchFamily="34" charset="0"/>
              </a:rPr>
              <a:t> Medicine 10(1): 15. DOI: 10.1186/s12245-017-0152-1.</a:t>
            </a:r>
          </a:p>
        </p:txBody>
      </p:sp>
    </p:spTree>
    <p:extLst>
      <p:ext uri="{BB962C8B-B14F-4D97-AF65-F5344CB8AC3E}">
        <p14:creationId xmlns:p14="http://schemas.microsoft.com/office/powerpoint/2010/main" val="18171336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1033</Words>
  <Application>Microsoft Office PowerPoint</Application>
  <PresentationFormat>Ecrã Panorâmico</PresentationFormat>
  <Paragraphs>91</Paragraphs>
  <Slides>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5" baseType="lpstr">
      <vt:lpstr>Aptos</vt:lpstr>
      <vt:lpstr>Aptos Display</vt:lpstr>
      <vt:lpstr>Arial</vt:lpstr>
      <vt:lpstr>Google Sans</vt:lpstr>
      <vt:lpstr>Open sans</vt:lpstr>
      <vt:lpstr>Wingdings</vt:lpstr>
      <vt:lpstr>Tema do Office</vt:lpstr>
      <vt:lpstr>Angioedema Laríngeo por Lúpus Eritematoso Sistémico</vt:lpstr>
      <vt:lpstr>Introdução – Lúpus Eritematoso Sistémico (LES)</vt:lpstr>
      <vt:lpstr>Introdução – Angioedema Laríngeo</vt:lpstr>
      <vt:lpstr>Material e Métodos</vt:lpstr>
      <vt:lpstr>Resultados</vt:lpstr>
      <vt:lpstr>Discussão</vt:lpstr>
      <vt:lpstr>Conclusão</vt:lpstr>
      <vt:lpstr>Angioedema Laríngeo por Lúpus Eritematoso Sistémico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Angioedema Laríngeo por Lúpus Eritematoso Sistémico</dc:title>
  <dc:creator>1TEN MN Helena Sofia Teles</dc:creator>
  <cp:lastModifiedBy>TEC SUP BD Leonor Isabel Costa</cp:lastModifiedBy>
  <cp:revision>15</cp:revision>
  <dcterms:created xsi:type="dcterms:W3CDTF">2025-04-27T20:57:30Z</dcterms:created>
  <dcterms:modified xsi:type="dcterms:W3CDTF">2025-12-18T10:09:21Z</dcterms:modified>
</cp:coreProperties>
</file>