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21383625" cy="30275213"/>
  <p:notesSz cx="6858000" cy="9144000"/>
  <p:defaultTextStyle>
    <a:defPPr>
      <a:defRPr lang="pt-PT"/>
    </a:defPPr>
    <a:lvl1pPr marL="0" algn="l" defTabSz="2479578" rtl="0" eaLnBrk="1" latinLnBrk="0" hangingPunct="1">
      <a:defRPr sz="4881" kern="1200">
        <a:solidFill>
          <a:schemeClr val="tx1"/>
        </a:solidFill>
        <a:latin typeface="+mn-lt"/>
        <a:ea typeface="+mn-ea"/>
        <a:cs typeface="+mn-cs"/>
      </a:defRPr>
    </a:lvl1pPr>
    <a:lvl2pPr marL="1239789" algn="l" defTabSz="2479578" rtl="0" eaLnBrk="1" latinLnBrk="0" hangingPunct="1">
      <a:defRPr sz="4881" kern="1200">
        <a:solidFill>
          <a:schemeClr val="tx1"/>
        </a:solidFill>
        <a:latin typeface="+mn-lt"/>
        <a:ea typeface="+mn-ea"/>
        <a:cs typeface="+mn-cs"/>
      </a:defRPr>
    </a:lvl2pPr>
    <a:lvl3pPr marL="2479578" algn="l" defTabSz="2479578" rtl="0" eaLnBrk="1" latinLnBrk="0" hangingPunct="1">
      <a:defRPr sz="4881" kern="1200">
        <a:solidFill>
          <a:schemeClr val="tx1"/>
        </a:solidFill>
        <a:latin typeface="+mn-lt"/>
        <a:ea typeface="+mn-ea"/>
        <a:cs typeface="+mn-cs"/>
      </a:defRPr>
    </a:lvl3pPr>
    <a:lvl4pPr marL="3719368" algn="l" defTabSz="2479578" rtl="0" eaLnBrk="1" latinLnBrk="0" hangingPunct="1">
      <a:defRPr sz="4881" kern="1200">
        <a:solidFill>
          <a:schemeClr val="tx1"/>
        </a:solidFill>
        <a:latin typeface="+mn-lt"/>
        <a:ea typeface="+mn-ea"/>
        <a:cs typeface="+mn-cs"/>
      </a:defRPr>
    </a:lvl4pPr>
    <a:lvl5pPr marL="4959157" algn="l" defTabSz="2479578" rtl="0" eaLnBrk="1" latinLnBrk="0" hangingPunct="1">
      <a:defRPr sz="4881" kern="1200">
        <a:solidFill>
          <a:schemeClr val="tx1"/>
        </a:solidFill>
        <a:latin typeface="+mn-lt"/>
        <a:ea typeface="+mn-ea"/>
        <a:cs typeface="+mn-cs"/>
      </a:defRPr>
    </a:lvl5pPr>
    <a:lvl6pPr marL="6198946" algn="l" defTabSz="2479578" rtl="0" eaLnBrk="1" latinLnBrk="0" hangingPunct="1">
      <a:defRPr sz="4881" kern="1200">
        <a:solidFill>
          <a:schemeClr val="tx1"/>
        </a:solidFill>
        <a:latin typeface="+mn-lt"/>
        <a:ea typeface="+mn-ea"/>
        <a:cs typeface="+mn-cs"/>
      </a:defRPr>
    </a:lvl6pPr>
    <a:lvl7pPr marL="7438735" algn="l" defTabSz="2479578" rtl="0" eaLnBrk="1" latinLnBrk="0" hangingPunct="1">
      <a:defRPr sz="4881" kern="1200">
        <a:solidFill>
          <a:schemeClr val="tx1"/>
        </a:solidFill>
        <a:latin typeface="+mn-lt"/>
        <a:ea typeface="+mn-ea"/>
        <a:cs typeface="+mn-cs"/>
      </a:defRPr>
    </a:lvl7pPr>
    <a:lvl8pPr marL="8678525" algn="l" defTabSz="2479578" rtl="0" eaLnBrk="1" latinLnBrk="0" hangingPunct="1">
      <a:defRPr sz="4881" kern="1200">
        <a:solidFill>
          <a:schemeClr val="tx1"/>
        </a:solidFill>
        <a:latin typeface="+mn-lt"/>
        <a:ea typeface="+mn-ea"/>
        <a:cs typeface="+mn-cs"/>
      </a:defRPr>
    </a:lvl8pPr>
    <a:lvl9pPr marL="9918314" algn="l" defTabSz="2479578" rtl="0" eaLnBrk="1" latinLnBrk="0" hangingPunct="1">
      <a:defRPr sz="4881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26" d="100"/>
          <a:sy n="26" d="100"/>
        </p:scale>
        <p:origin x="309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3772" y="4954765"/>
            <a:ext cx="18176081" cy="10540259"/>
          </a:xfrm>
        </p:spPr>
        <p:txBody>
          <a:bodyPr anchor="b"/>
          <a:lstStyle>
            <a:lvl1pPr algn="ctr">
              <a:defRPr sz="14031"/>
            </a:lvl1pPr>
          </a:lstStyle>
          <a:p>
            <a:r>
              <a:rPr lang="pt-PT"/>
              <a:t>Clique para editar o estilo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2953" y="15901497"/>
            <a:ext cx="16037719" cy="7309499"/>
          </a:xfrm>
        </p:spPr>
        <p:txBody>
          <a:bodyPr/>
          <a:lstStyle>
            <a:lvl1pPr marL="0" indent="0" algn="ctr">
              <a:buNone/>
              <a:defRPr sz="5612"/>
            </a:lvl1pPr>
            <a:lvl2pPr marL="1069162" indent="0" algn="ctr">
              <a:buNone/>
              <a:defRPr sz="4677"/>
            </a:lvl2pPr>
            <a:lvl3pPr marL="2138324" indent="0" algn="ctr">
              <a:buNone/>
              <a:defRPr sz="4209"/>
            </a:lvl3pPr>
            <a:lvl4pPr marL="3207487" indent="0" algn="ctr">
              <a:buNone/>
              <a:defRPr sz="3742"/>
            </a:lvl4pPr>
            <a:lvl5pPr marL="4276649" indent="0" algn="ctr">
              <a:buNone/>
              <a:defRPr sz="3742"/>
            </a:lvl5pPr>
            <a:lvl6pPr marL="5345811" indent="0" algn="ctr">
              <a:buNone/>
              <a:defRPr sz="3742"/>
            </a:lvl6pPr>
            <a:lvl7pPr marL="6414973" indent="0" algn="ctr">
              <a:buNone/>
              <a:defRPr sz="3742"/>
            </a:lvl7pPr>
            <a:lvl8pPr marL="7484135" indent="0" algn="ctr">
              <a:buNone/>
              <a:defRPr sz="3742"/>
            </a:lvl8pPr>
            <a:lvl9pPr marL="8553298" indent="0" algn="ctr">
              <a:buNone/>
              <a:defRPr sz="3742"/>
            </a:lvl9pPr>
          </a:lstStyle>
          <a:p>
            <a:r>
              <a:rPr lang="pt-PT"/>
              <a:t>Faça clique para editar o estilo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804CA-F4F1-401B-B5C7-5DC94C5AD33D}" type="datetimeFigureOut">
              <a:rPr lang="pt-PT" smtClean="0"/>
              <a:t>24/10/2020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2F144-1818-42C3-AE31-AA1B54D30BB3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261360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804CA-F4F1-401B-B5C7-5DC94C5AD33D}" type="datetimeFigureOut">
              <a:rPr lang="pt-PT" smtClean="0"/>
              <a:t>24/10/2020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2F144-1818-42C3-AE31-AA1B54D30BB3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138431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302658" y="1611875"/>
            <a:ext cx="4610844" cy="25656844"/>
          </a:xfrm>
        </p:spPr>
        <p:txBody>
          <a:bodyPr vert="eaVert"/>
          <a:lstStyle/>
          <a:p>
            <a:r>
              <a:rPr lang="pt-PT"/>
              <a:t>Clique para editar o estilo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70125" y="1611875"/>
            <a:ext cx="13565237" cy="25656844"/>
          </a:xfrm>
        </p:spPr>
        <p:txBody>
          <a:bodyPr vert="eaVert"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804CA-F4F1-401B-B5C7-5DC94C5AD33D}" type="datetimeFigureOut">
              <a:rPr lang="pt-PT" smtClean="0"/>
              <a:t>24/10/2020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2F144-1818-42C3-AE31-AA1B54D30BB3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17657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804CA-F4F1-401B-B5C7-5DC94C5AD33D}" type="datetimeFigureOut">
              <a:rPr lang="pt-PT" smtClean="0"/>
              <a:t>24/10/2020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2F144-1818-42C3-AE31-AA1B54D30BB3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507960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8988" y="7547788"/>
            <a:ext cx="18443377" cy="12593645"/>
          </a:xfrm>
        </p:spPr>
        <p:txBody>
          <a:bodyPr anchor="b"/>
          <a:lstStyle>
            <a:lvl1pPr>
              <a:defRPr sz="14031"/>
            </a:lvl1pPr>
          </a:lstStyle>
          <a:p>
            <a:r>
              <a:rPr lang="pt-PT"/>
              <a:t>Clique para editar o estilo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8988" y="20260574"/>
            <a:ext cx="18443377" cy="6622701"/>
          </a:xfrm>
        </p:spPr>
        <p:txBody>
          <a:bodyPr/>
          <a:lstStyle>
            <a:lvl1pPr marL="0" indent="0">
              <a:buNone/>
              <a:defRPr sz="5612">
                <a:solidFill>
                  <a:schemeClr val="tx1"/>
                </a:solidFill>
              </a:defRPr>
            </a:lvl1pPr>
            <a:lvl2pPr marL="1069162" indent="0">
              <a:buNone/>
              <a:defRPr sz="4677">
                <a:solidFill>
                  <a:schemeClr val="tx1">
                    <a:tint val="75000"/>
                  </a:schemeClr>
                </a:solidFill>
              </a:defRPr>
            </a:lvl2pPr>
            <a:lvl3pPr marL="2138324" indent="0">
              <a:buNone/>
              <a:defRPr sz="4209">
                <a:solidFill>
                  <a:schemeClr val="tx1">
                    <a:tint val="75000"/>
                  </a:schemeClr>
                </a:solidFill>
              </a:defRPr>
            </a:lvl3pPr>
            <a:lvl4pPr marL="3207487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4pPr>
            <a:lvl5pPr marL="4276649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5pPr>
            <a:lvl6pPr marL="5345811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6pPr>
            <a:lvl7pPr marL="6414973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7pPr>
            <a:lvl8pPr marL="7484135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8pPr>
            <a:lvl9pPr marL="8553298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804CA-F4F1-401B-B5C7-5DC94C5AD33D}" type="datetimeFigureOut">
              <a:rPr lang="pt-PT" smtClean="0"/>
              <a:t>24/10/2020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2F144-1818-42C3-AE31-AA1B54D30BB3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643176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70124" y="8059374"/>
            <a:ext cx="9088041" cy="19209345"/>
          </a:xfrm>
        </p:spPr>
        <p:txBody>
          <a:bodyPr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825460" y="8059374"/>
            <a:ext cx="9088041" cy="19209345"/>
          </a:xfrm>
        </p:spPr>
        <p:txBody>
          <a:bodyPr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804CA-F4F1-401B-B5C7-5DC94C5AD33D}" type="datetimeFigureOut">
              <a:rPr lang="pt-PT" smtClean="0"/>
              <a:t>24/10/2020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2F144-1818-42C3-AE31-AA1B54D30BB3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996418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2909" y="1611882"/>
            <a:ext cx="18443377" cy="5851808"/>
          </a:xfrm>
        </p:spPr>
        <p:txBody>
          <a:bodyPr/>
          <a:lstStyle/>
          <a:p>
            <a:r>
              <a:rPr lang="pt-PT"/>
              <a:t>Clique para editar o estilo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2912" y="7421634"/>
            <a:ext cx="9046274" cy="3637228"/>
          </a:xfrm>
        </p:spPr>
        <p:txBody>
          <a:bodyPr anchor="b"/>
          <a:lstStyle>
            <a:lvl1pPr marL="0" indent="0">
              <a:buNone/>
              <a:defRPr sz="5612" b="1"/>
            </a:lvl1pPr>
            <a:lvl2pPr marL="1069162" indent="0">
              <a:buNone/>
              <a:defRPr sz="4677" b="1"/>
            </a:lvl2pPr>
            <a:lvl3pPr marL="2138324" indent="0">
              <a:buNone/>
              <a:defRPr sz="4209" b="1"/>
            </a:lvl3pPr>
            <a:lvl4pPr marL="3207487" indent="0">
              <a:buNone/>
              <a:defRPr sz="3742" b="1"/>
            </a:lvl4pPr>
            <a:lvl5pPr marL="4276649" indent="0">
              <a:buNone/>
              <a:defRPr sz="3742" b="1"/>
            </a:lvl5pPr>
            <a:lvl6pPr marL="5345811" indent="0">
              <a:buNone/>
              <a:defRPr sz="3742" b="1"/>
            </a:lvl6pPr>
            <a:lvl7pPr marL="6414973" indent="0">
              <a:buNone/>
              <a:defRPr sz="3742" b="1"/>
            </a:lvl7pPr>
            <a:lvl8pPr marL="7484135" indent="0">
              <a:buNone/>
              <a:defRPr sz="3742" b="1"/>
            </a:lvl8pPr>
            <a:lvl9pPr marL="8553298" indent="0">
              <a:buNone/>
              <a:defRPr sz="3742" b="1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72912" y="11058863"/>
            <a:ext cx="9046274" cy="16265921"/>
          </a:xfrm>
        </p:spPr>
        <p:txBody>
          <a:bodyPr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825461" y="7421634"/>
            <a:ext cx="9090826" cy="3637228"/>
          </a:xfrm>
        </p:spPr>
        <p:txBody>
          <a:bodyPr anchor="b"/>
          <a:lstStyle>
            <a:lvl1pPr marL="0" indent="0">
              <a:buNone/>
              <a:defRPr sz="5612" b="1"/>
            </a:lvl1pPr>
            <a:lvl2pPr marL="1069162" indent="0">
              <a:buNone/>
              <a:defRPr sz="4677" b="1"/>
            </a:lvl2pPr>
            <a:lvl3pPr marL="2138324" indent="0">
              <a:buNone/>
              <a:defRPr sz="4209" b="1"/>
            </a:lvl3pPr>
            <a:lvl4pPr marL="3207487" indent="0">
              <a:buNone/>
              <a:defRPr sz="3742" b="1"/>
            </a:lvl4pPr>
            <a:lvl5pPr marL="4276649" indent="0">
              <a:buNone/>
              <a:defRPr sz="3742" b="1"/>
            </a:lvl5pPr>
            <a:lvl6pPr marL="5345811" indent="0">
              <a:buNone/>
              <a:defRPr sz="3742" b="1"/>
            </a:lvl6pPr>
            <a:lvl7pPr marL="6414973" indent="0">
              <a:buNone/>
              <a:defRPr sz="3742" b="1"/>
            </a:lvl7pPr>
            <a:lvl8pPr marL="7484135" indent="0">
              <a:buNone/>
              <a:defRPr sz="3742" b="1"/>
            </a:lvl8pPr>
            <a:lvl9pPr marL="8553298" indent="0">
              <a:buNone/>
              <a:defRPr sz="3742" b="1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825461" y="11058863"/>
            <a:ext cx="9090826" cy="16265921"/>
          </a:xfrm>
        </p:spPr>
        <p:txBody>
          <a:bodyPr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804CA-F4F1-401B-B5C7-5DC94C5AD33D}" type="datetimeFigureOut">
              <a:rPr lang="pt-PT" smtClean="0"/>
              <a:t>24/10/2020</a:t>
            </a:fld>
            <a:endParaRPr lang="pt-P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2F144-1818-42C3-AE31-AA1B54D30BB3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342817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804CA-F4F1-401B-B5C7-5DC94C5AD33D}" type="datetimeFigureOut">
              <a:rPr lang="pt-PT" smtClean="0"/>
              <a:t>24/10/2020</a:t>
            </a:fld>
            <a:endParaRPr lang="pt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2F144-1818-42C3-AE31-AA1B54D30BB3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219089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804CA-F4F1-401B-B5C7-5DC94C5AD33D}" type="datetimeFigureOut">
              <a:rPr lang="pt-PT" smtClean="0"/>
              <a:t>24/10/2020</a:t>
            </a:fld>
            <a:endParaRPr lang="pt-P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2F144-1818-42C3-AE31-AA1B54D30BB3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096482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2909" y="2018348"/>
            <a:ext cx="6896776" cy="7064216"/>
          </a:xfrm>
        </p:spPr>
        <p:txBody>
          <a:bodyPr anchor="b"/>
          <a:lstStyle>
            <a:lvl1pPr>
              <a:defRPr sz="7483"/>
            </a:lvl1pPr>
          </a:lstStyle>
          <a:p>
            <a:r>
              <a:rPr lang="pt-PT"/>
              <a:t>Clique para editar o estilo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90826" y="4359077"/>
            <a:ext cx="10825460" cy="21515024"/>
          </a:xfrm>
        </p:spPr>
        <p:txBody>
          <a:bodyPr/>
          <a:lstStyle>
            <a:lvl1pPr>
              <a:defRPr sz="7483"/>
            </a:lvl1pPr>
            <a:lvl2pPr>
              <a:defRPr sz="6548"/>
            </a:lvl2pPr>
            <a:lvl3pPr>
              <a:defRPr sz="5612"/>
            </a:lvl3pPr>
            <a:lvl4pPr>
              <a:defRPr sz="4677"/>
            </a:lvl4pPr>
            <a:lvl5pPr>
              <a:defRPr sz="4677"/>
            </a:lvl5pPr>
            <a:lvl6pPr>
              <a:defRPr sz="4677"/>
            </a:lvl6pPr>
            <a:lvl7pPr>
              <a:defRPr sz="4677"/>
            </a:lvl7pPr>
            <a:lvl8pPr>
              <a:defRPr sz="4677"/>
            </a:lvl8pPr>
            <a:lvl9pPr>
              <a:defRPr sz="4677"/>
            </a:lvl9pPr>
          </a:lstStyle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72909" y="9082564"/>
            <a:ext cx="6896776" cy="16826573"/>
          </a:xfrm>
        </p:spPr>
        <p:txBody>
          <a:bodyPr/>
          <a:lstStyle>
            <a:lvl1pPr marL="0" indent="0">
              <a:buNone/>
              <a:defRPr sz="3742"/>
            </a:lvl1pPr>
            <a:lvl2pPr marL="1069162" indent="0">
              <a:buNone/>
              <a:defRPr sz="3274"/>
            </a:lvl2pPr>
            <a:lvl3pPr marL="2138324" indent="0">
              <a:buNone/>
              <a:defRPr sz="2806"/>
            </a:lvl3pPr>
            <a:lvl4pPr marL="3207487" indent="0">
              <a:buNone/>
              <a:defRPr sz="2339"/>
            </a:lvl4pPr>
            <a:lvl5pPr marL="4276649" indent="0">
              <a:buNone/>
              <a:defRPr sz="2339"/>
            </a:lvl5pPr>
            <a:lvl6pPr marL="5345811" indent="0">
              <a:buNone/>
              <a:defRPr sz="2339"/>
            </a:lvl6pPr>
            <a:lvl7pPr marL="6414973" indent="0">
              <a:buNone/>
              <a:defRPr sz="2339"/>
            </a:lvl7pPr>
            <a:lvl8pPr marL="7484135" indent="0">
              <a:buNone/>
              <a:defRPr sz="2339"/>
            </a:lvl8pPr>
            <a:lvl9pPr marL="8553298" indent="0">
              <a:buNone/>
              <a:defRPr sz="2339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804CA-F4F1-401B-B5C7-5DC94C5AD33D}" type="datetimeFigureOut">
              <a:rPr lang="pt-PT" smtClean="0"/>
              <a:t>24/10/2020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2F144-1818-42C3-AE31-AA1B54D30BB3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553740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2909" y="2018348"/>
            <a:ext cx="6896776" cy="7064216"/>
          </a:xfrm>
        </p:spPr>
        <p:txBody>
          <a:bodyPr anchor="b"/>
          <a:lstStyle>
            <a:lvl1pPr>
              <a:defRPr sz="7483"/>
            </a:lvl1pPr>
          </a:lstStyle>
          <a:p>
            <a:r>
              <a:rPr lang="pt-PT"/>
              <a:t>Clique para editar o estilo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090826" y="4359077"/>
            <a:ext cx="10825460" cy="21515024"/>
          </a:xfrm>
        </p:spPr>
        <p:txBody>
          <a:bodyPr anchor="t"/>
          <a:lstStyle>
            <a:lvl1pPr marL="0" indent="0">
              <a:buNone/>
              <a:defRPr sz="7483"/>
            </a:lvl1pPr>
            <a:lvl2pPr marL="1069162" indent="0">
              <a:buNone/>
              <a:defRPr sz="6548"/>
            </a:lvl2pPr>
            <a:lvl3pPr marL="2138324" indent="0">
              <a:buNone/>
              <a:defRPr sz="5612"/>
            </a:lvl3pPr>
            <a:lvl4pPr marL="3207487" indent="0">
              <a:buNone/>
              <a:defRPr sz="4677"/>
            </a:lvl4pPr>
            <a:lvl5pPr marL="4276649" indent="0">
              <a:buNone/>
              <a:defRPr sz="4677"/>
            </a:lvl5pPr>
            <a:lvl6pPr marL="5345811" indent="0">
              <a:buNone/>
              <a:defRPr sz="4677"/>
            </a:lvl6pPr>
            <a:lvl7pPr marL="6414973" indent="0">
              <a:buNone/>
              <a:defRPr sz="4677"/>
            </a:lvl7pPr>
            <a:lvl8pPr marL="7484135" indent="0">
              <a:buNone/>
              <a:defRPr sz="4677"/>
            </a:lvl8pPr>
            <a:lvl9pPr marL="8553298" indent="0">
              <a:buNone/>
              <a:defRPr sz="4677"/>
            </a:lvl9pPr>
          </a:lstStyle>
          <a:p>
            <a:r>
              <a:rPr lang="pt-PT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72909" y="9082564"/>
            <a:ext cx="6896776" cy="16826573"/>
          </a:xfrm>
        </p:spPr>
        <p:txBody>
          <a:bodyPr/>
          <a:lstStyle>
            <a:lvl1pPr marL="0" indent="0">
              <a:buNone/>
              <a:defRPr sz="3742"/>
            </a:lvl1pPr>
            <a:lvl2pPr marL="1069162" indent="0">
              <a:buNone/>
              <a:defRPr sz="3274"/>
            </a:lvl2pPr>
            <a:lvl3pPr marL="2138324" indent="0">
              <a:buNone/>
              <a:defRPr sz="2806"/>
            </a:lvl3pPr>
            <a:lvl4pPr marL="3207487" indent="0">
              <a:buNone/>
              <a:defRPr sz="2339"/>
            </a:lvl4pPr>
            <a:lvl5pPr marL="4276649" indent="0">
              <a:buNone/>
              <a:defRPr sz="2339"/>
            </a:lvl5pPr>
            <a:lvl6pPr marL="5345811" indent="0">
              <a:buNone/>
              <a:defRPr sz="2339"/>
            </a:lvl6pPr>
            <a:lvl7pPr marL="6414973" indent="0">
              <a:buNone/>
              <a:defRPr sz="2339"/>
            </a:lvl7pPr>
            <a:lvl8pPr marL="7484135" indent="0">
              <a:buNone/>
              <a:defRPr sz="2339"/>
            </a:lvl8pPr>
            <a:lvl9pPr marL="8553298" indent="0">
              <a:buNone/>
              <a:defRPr sz="2339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804CA-F4F1-401B-B5C7-5DC94C5AD33D}" type="datetimeFigureOut">
              <a:rPr lang="pt-PT" smtClean="0"/>
              <a:t>24/10/2020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2F144-1818-42C3-AE31-AA1B54D30BB3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107057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70124" y="1611882"/>
            <a:ext cx="18443377" cy="58518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/>
              <a:t>Clique para editar o estilo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0124" y="8059374"/>
            <a:ext cx="18443377" cy="192093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70124" y="28060644"/>
            <a:ext cx="4811316" cy="1611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3804CA-F4F1-401B-B5C7-5DC94C5AD33D}" type="datetimeFigureOut">
              <a:rPr lang="pt-PT" smtClean="0"/>
              <a:t>24/10/2020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083326" y="28060644"/>
            <a:ext cx="7216973" cy="1611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8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102185" y="28060644"/>
            <a:ext cx="4811316" cy="1611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52F144-1818-42C3-AE31-AA1B54D30BB3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09699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138324" rtl="0" eaLnBrk="1" latinLnBrk="0" hangingPunct="1">
        <a:lnSpc>
          <a:spcPct val="90000"/>
        </a:lnSpc>
        <a:spcBef>
          <a:spcPct val="0"/>
        </a:spcBef>
        <a:buNone/>
        <a:defRPr sz="1028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34581" indent="-534581" algn="l" defTabSz="2138324" rtl="0" eaLnBrk="1" latinLnBrk="0" hangingPunct="1">
        <a:lnSpc>
          <a:spcPct val="90000"/>
        </a:lnSpc>
        <a:spcBef>
          <a:spcPts val="2339"/>
        </a:spcBef>
        <a:buFont typeface="Arial" panose="020B0604020202020204" pitchFamily="34" charset="0"/>
        <a:buChar char="•"/>
        <a:defRPr sz="6548" kern="1200">
          <a:solidFill>
            <a:schemeClr val="tx1"/>
          </a:solidFill>
          <a:latin typeface="+mn-lt"/>
          <a:ea typeface="+mn-ea"/>
          <a:cs typeface="+mn-cs"/>
        </a:defRPr>
      </a:lvl1pPr>
      <a:lvl2pPr marL="1603743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5612" kern="1200">
          <a:solidFill>
            <a:schemeClr val="tx1"/>
          </a:solidFill>
          <a:latin typeface="+mn-lt"/>
          <a:ea typeface="+mn-ea"/>
          <a:cs typeface="+mn-cs"/>
        </a:defRPr>
      </a:lvl2pPr>
      <a:lvl3pPr marL="2672906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677" kern="1200">
          <a:solidFill>
            <a:schemeClr val="tx1"/>
          </a:solidFill>
          <a:latin typeface="+mn-lt"/>
          <a:ea typeface="+mn-ea"/>
          <a:cs typeface="+mn-cs"/>
        </a:defRPr>
      </a:lvl3pPr>
      <a:lvl4pPr marL="3742068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09" kern="1200">
          <a:solidFill>
            <a:schemeClr val="tx1"/>
          </a:solidFill>
          <a:latin typeface="+mn-lt"/>
          <a:ea typeface="+mn-ea"/>
          <a:cs typeface="+mn-cs"/>
        </a:defRPr>
      </a:lvl4pPr>
      <a:lvl5pPr marL="4811230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09" kern="1200">
          <a:solidFill>
            <a:schemeClr val="tx1"/>
          </a:solidFill>
          <a:latin typeface="+mn-lt"/>
          <a:ea typeface="+mn-ea"/>
          <a:cs typeface="+mn-cs"/>
        </a:defRPr>
      </a:lvl5pPr>
      <a:lvl6pPr marL="5880392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09" kern="1200">
          <a:solidFill>
            <a:schemeClr val="tx1"/>
          </a:solidFill>
          <a:latin typeface="+mn-lt"/>
          <a:ea typeface="+mn-ea"/>
          <a:cs typeface="+mn-cs"/>
        </a:defRPr>
      </a:lvl6pPr>
      <a:lvl7pPr marL="6949554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09" kern="1200">
          <a:solidFill>
            <a:schemeClr val="tx1"/>
          </a:solidFill>
          <a:latin typeface="+mn-lt"/>
          <a:ea typeface="+mn-ea"/>
          <a:cs typeface="+mn-cs"/>
        </a:defRPr>
      </a:lvl7pPr>
      <a:lvl8pPr marL="8018717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09" kern="1200">
          <a:solidFill>
            <a:schemeClr val="tx1"/>
          </a:solidFill>
          <a:latin typeface="+mn-lt"/>
          <a:ea typeface="+mn-ea"/>
          <a:cs typeface="+mn-cs"/>
        </a:defRPr>
      </a:lvl8pPr>
      <a:lvl9pPr marL="9087879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0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1pPr>
      <a:lvl2pPr marL="1069162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2pPr>
      <a:lvl3pPr marL="2138324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3pPr>
      <a:lvl4pPr marL="3207487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4pPr>
      <a:lvl5pPr marL="4276649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5pPr>
      <a:lvl6pPr marL="5345811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6pPr>
      <a:lvl7pPr marL="6414973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7pPr>
      <a:lvl8pPr marL="7484135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8pPr>
      <a:lvl9pPr marL="8553298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m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65318"/>
            <a:ext cx="21383626" cy="29344577"/>
          </a:xfrm>
          <a:prstGeom prst="rect">
            <a:avLst/>
          </a:prstGeom>
        </p:spPr>
      </p:pic>
      <p:pic>
        <p:nvPicPr>
          <p:cNvPr id="2" name="Video 1">
            <a:hlinkClick r:id="" action="ppaction://media"/>
            <a:extLst>
              <a:ext uri="{FF2B5EF4-FFF2-40B4-BE49-F238E27FC236}">
                <a16:creationId xmlns:a16="http://schemas.microsoft.com/office/drawing/2014/main" id="{D0A3204D-CBB7-4A1A-842F-883CF8E950F9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  <p:ext uri="{42D2F446-02D8-4167-A562-619A0277C38B}">
                <p15:isNarration xmlns:p15="http://schemas.microsoft.com/office/powerpoint/2012/main" val="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6036925" y="26265188"/>
            <a:ext cx="5346699" cy="4010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13599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6722"/>
    </mc:Choice>
    <mc:Fallback>
      <p:transition spd="slow" advTm="5672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85</TotalTime>
  <Words>0</Words>
  <Application>Microsoft Office PowerPoint</Application>
  <PresentationFormat>Custom</PresentationFormat>
  <Paragraphs>0</Paragraphs>
  <Slides>1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do Office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Miguel Mimoso Correia</dc:creator>
  <cp:lastModifiedBy>Duarte Batista</cp:lastModifiedBy>
  <cp:revision>10</cp:revision>
  <dcterms:created xsi:type="dcterms:W3CDTF">2020-03-02T22:16:54Z</dcterms:created>
  <dcterms:modified xsi:type="dcterms:W3CDTF">2020-10-24T11:30:47Z</dcterms:modified>
</cp:coreProperties>
</file>