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screen4x3"/>
  <p:notesSz cx="6877050" cy="9653588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1956" y="59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7875-45A7-4F58-8D37-C7BEF236F323}" type="datetimeFigureOut">
              <a:rPr lang="pt-PT" smtClean="0"/>
              <a:pPr/>
              <a:t>03-12-2013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3F625-BAE8-4496-9945-5439E167F26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7875-45A7-4F58-8D37-C7BEF236F323}" type="datetimeFigureOut">
              <a:rPr lang="pt-PT" smtClean="0"/>
              <a:pPr/>
              <a:t>03-12-2013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3F625-BAE8-4496-9945-5439E167F26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257177" y="488951"/>
            <a:ext cx="3357563" cy="104013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7875-45A7-4F58-8D37-C7BEF236F323}" type="datetimeFigureOut">
              <a:rPr lang="pt-PT" smtClean="0"/>
              <a:pPr/>
              <a:t>03-12-2013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3F625-BAE8-4496-9945-5439E167F26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7875-45A7-4F58-8D37-C7BEF236F323}" type="datetimeFigureOut">
              <a:rPr lang="pt-PT" smtClean="0"/>
              <a:pPr/>
              <a:t>03-12-2013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3F625-BAE8-4496-9945-5439E167F26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7875-45A7-4F58-8D37-C7BEF236F323}" type="datetimeFigureOut">
              <a:rPr lang="pt-PT" smtClean="0"/>
              <a:pPr/>
              <a:t>03-12-2013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3F625-BAE8-4496-9945-5439E167F26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7875-45A7-4F58-8D37-C7BEF236F323}" type="datetimeFigureOut">
              <a:rPr lang="pt-PT" smtClean="0"/>
              <a:pPr/>
              <a:t>03-12-2013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3F625-BAE8-4496-9945-5439E167F26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7875-45A7-4F58-8D37-C7BEF236F323}" type="datetimeFigureOut">
              <a:rPr lang="pt-PT" smtClean="0"/>
              <a:pPr/>
              <a:t>03-12-2013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3F625-BAE8-4496-9945-5439E167F26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7875-45A7-4F58-8D37-C7BEF236F323}" type="datetimeFigureOut">
              <a:rPr lang="pt-PT" smtClean="0"/>
              <a:pPr/>
              <a:t>03-12-2013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3F625-BAE8-4496-9945-5439E167F26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7875-45A7-4F58-8D37-C7BEF236F323}" type="datetimeFigureOut">
              <a:rPr lang="pt-PT" smtClean="0"/>
              <a:pPr/>
              <a:t>03-12-2013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3F625-BAE8-4496-9945-5439E167F26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7875-45A7-4F58-8D37-C7BEF236F323}" type="datetimeFigureOut">
              <a:rPr lang="pt-PT" smtClean="0"/>
              <a:pPr/>
              <a:t>03-12-2013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3F625-BAE8-4496-9945-5439E167F26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7875-45A7-4F58-8D37-C7BEF236F323}" type="datetimeFigureOut">
              <a:rPr lang="pt-PT" smtClean="0"/>
              <a:pPr/>
              <a:t>03-12-2013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3F625-BAE8-4496-9945-5439E167F26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97875-45A7-4F58-8D37-C7BEF236F323}" type="datetimeFigureOut">
              <a:rPr lang="pt-PT" smtClean="0"/>
              <a:pPr/>
              <a:t>03-12-2013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3F625-BAE8-4496-9945-5439E167F26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 rot="16200000">
            <a:off x="-523477" y="1395685"/>
            <a:ext cx="5829300" cy="3973017"/>
          </a:xfrm>
        </p:spPr>
        <p:txBody>
          <a:bodyPr>
            <a:normAutofit/>
          </a:bodyPr>
          <a:lstStyle/>
          <a:p>
            <a:r>
              <a:rPr lang="pt-PT" sz="1000" dirty="0" smtClean="0"/>
              <a:t>1414 de junho</a:t>
            </a:r>
            <a:endParaRPr lang="pt-PT" sz="1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6" name="Imagem 5" descr="TROMPA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0648" y="251520"/>
            <a:ext cx="6336704" cy="864096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0" name="CaixaDeTexto 9"/>
          <p:cNvSpPr txBox="1"/>
          <p:nvPr/>
        </p:nvSpPr>
        <p:spPr>
          <a:xfrm>
            <a:off x="4365105" y="22677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PT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4725145" y="1979712"/>
            <a:ext cx="89486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PT" sz="1600" b="1" dirty="0" smtClean="0"/>
          </a:p>
          <a:p>
            <a:pPr algn="ctr"/>
            <a:endParaRPr lang="pt-PT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2631541" y="683568"/>
            <a:ext cx="17796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CONVITE</a:t>
            </a:r>
          </a:p>
        </p:txBody>
      </p:sp>
      <p:sp>
        <p:nvSpPr>
          <p:cNvPr id="15" name="CaixaDeTexto 14"/>
          <p:cNvSpPr txBox="1"/>
          <p:nvPr/>
        </p:nvSpPr>
        <p:spPr>
          <a:xfrm>
            <a:off x="3717032" y="1619672"/>
            <a:ext cx="28803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12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É com o maior prazer que </a:t>
            </a: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convidamos </a:t>
            </a:r>
            <a:r>
              <a:rPr lang="pt-PT" sz="12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V.Exa</a:t>
            </a: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a </a:t>
            </a: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estar presente </a:t>
            </a: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no</a:t>
            </a:r>
          </a:p>
          <a:p>
            <a:pPr algn="ctr">
              <a:lnSpc>
                <a:spcPct val="150000"/>
              </a:lnSpc>
            </a:pP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“Concerto de Natal” que se </a:t>
            </a: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realiza</a:t>
            </a:r>
          </a:p>
          <a:p>
            <a:pPr algn="ctr">
              <a:lnSpc>
                <a:spcPct val="150000"/>
              </a:lnSpc>
            </a:pP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no </a:t>
            </a: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dia </a:t>
            </a:r>
            <a:r>
              <a:rPr lang="pt-PT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14 de Dezembro </a:t>
            </a: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de 2013 </a:t>
            </a:r>
          </a:p>
          <a:p>
            <a:pPr algn="ctr">
              <a:lnSpc>
                <a:spcPct val="150000"/>
              </a:lnSpc>
            </a:pP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pelas</a:t>
            </a:r>
            <a:r>
              <a:rPr lang="pt-PT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18 H</a:t>
            </a: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no Centro </a:t>
            </a: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Comunitário</a:t>
            </a:r>
          </a:p>
          <a:p>
            <a:pPr algn="ctr">
              <a:lnSpc>
                <a:spcPct val="150000"/>
              </a:lnSpc>
            </a:pP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de </a:t>
            </a: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Vialonga, com a atuação </a:t>
            </a: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das</a:t>
            </a:r>
          </a:p>
          <a:p>
            <a:pPr algn="ctr">
              <a:lnSpc>
                <a:spcPct val="150000"/>
              </a:lnSpc>
            </a:pP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crianças </a:t>
            </a: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das turmas do 4º A e 4º C da </a:t>
            </a: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Escola EB1 </a:t>
            </a: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do </a:t>
            </a:r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Cabo.</a:t>
            </a:r>
            <a:endParaRPr lang="pt-PT" sz="12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endParaRPr lang="pt-PT" sz="1200" dirty="0" smtClean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endParaRPr lang="pt-PT" sz="1200" dirty="0" smtClean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endParaRPr lang="pt-PT" sz="1200" dirty="0" smtClean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endParaRPr lang="pt-PT" sz="1200" dirty="0" smtClean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endParaRPr lang="pt-PT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4725144" y="4355976"/>
            <a:ext cx="1720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Estamos certos que </a:t>
            </a:r>
          </a:p>
          <a:p>
            <a:pPr algn="ctr"/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V. Exa. nos honrará</a:t>
            </a:r>
          </a:p>
          <a:p>
            <a:pPr algn="ctr"/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com a vossa presença</a:t>
            </a:r>
            <a:endParaRPr lang="pt-PT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5085184" y="5652120"/>
            <a:ext cx="1249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 produção</a:t>
            </a:r>
          </a:p>
          <a:p>
            <a:pPr algn="ctr"/>
            <a:endParaRPr lang="pt-PT" sz="12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PT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Domingos Silva</a:t>
            </a:r>
            <a:endParaRPr lang="pt-PT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Viagem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80</Words>
  <Application>Microsoft Office PowerPoint</Application>
  <PresentationFormat>Apresentação no Ecrã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2" baseType="lpstr">
      <vt:lpstr>Tema do Office</vt:lpstr>
      <vt:lpstr>1414 de junho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Optimus</dc:creator>
  <cp:lastModifiedBy>Optimus</cp:lastModifiedBy>
  <cp:revision>25</cp:revision>
  <dcterms:created xsi:type="dcterms:W3CDTF">2013-07-03T11:45:10Z</dcterms:created>
  <dcterms:modified xsi:type="dcterms:W3CDTF">2013-12-03T11:20:06Z</dcterms:modified>
</cp:coreProperties>
</file>